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9.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1.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89" r:id="rId3"/>
    <p:sldMasterId id="2147483694" r:id="rId4"/>
    <p:sldMasterId id="2147483699" r:id="rId5"/>
    <p:sldMasterId id="2147483704" r:id="rId6"/>
    <p:sldMasterId id="2147483709" r:id="rId7"/>
    <p:sldMasterId id="2147483714" r:id="rId8"/>
    <p:sldMasterId id="2147483743" r:id="rId9"/>
    <p:sldMasterId id="2147483748" r:id="rId10"/>
    <p:sldMasterId id="2147483753" r:id="rId11"/>
    <p:sldMasterId id="2147483758" r:id="rId12"/>
    <p:sldMasterId id="2147483789" r:id="rId13"/>
    <p:sldMasterId id="2147483793" r:id="rId14"/>
    <p:sldMasterId id="2147483797" r:id="rId15"/>
    <p:sldMasterId id="2147483801" r:id="rId16"/>
  </p:sldMasterIdLst>
  <p:notesMasterIdLst>
    <p:notesMasterId r:id="rId44"/>
  </p:notesMasterIdLst>
  <p:sldIdLst>
    <p:sldId id="264" r:id="rId17"/>
    <p:sldId id="260" r:id="rId18"/>
    <p:sldId id="292" r:id="rId19"/>
    <p:sldId id="258" r:id="rId20"/>
    <p:sldId id="266" r:id="rId21"/>
    <p:sldId id="263" r:id="rId22"/>
    <p:sldId id="293" r:id="rId23"/>
    <p:sldId id="262" r:id="rId24"/>
    <p:sldId id="290" r:id="rId25"/>
    <p:sldId id="291" r:id="rId26"/>
    <p:sldId id="276" r:id="rId27"/>
    <p:sldId id="307" r:id="rId28"/>
    <p:sldId id="296" r:id="rId29"/>
    <p:sldId id="303" r:id="rId30"/>
    <p:sldId id="259" r:id="rId31"/>
    <p:sldId id="268" r:id="rId32"/>
    <p:sldId id="282" r:id="rId33"/>
    <p:sldId id="286" r:id="rId34"/>
    <p:sldId id="287" r:id="rId35"/>
    <p:sldId id="269" r:id="rId36"/>
    <p:sldId id="270" r:id="rId37"/>
    <p:sldId id="305" r:id="rId38"/>
    <p:sldId id="309" r:id="rId39"/>
    <p:sldId id="310" r:id="rId40"/>
    <p:sldId id="311" r:id="rId41"/>
    <p:sldId id="302" r:id="rId42"/>
    <p:sldId id="285" r:id="rId43"/>
  </p:sldIdLst>
  <p:sldSz cx="12192000" cy="6858000"/>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9250" autoAdjust="0"/>
  </p:normalViewPr>
  <p:slideViewPr>
    <p:cSldViewPr snapToGrid="0">
      <p:cViewPr varScale="1">
        <p:scale>
          <a:sx n="59" d="100"/>
          <a:sy n="59" d="100"/>
        </p:scale>
        <p:origin x="84" y="510"/>
      </p:cViewPr>
      <p:guideLst/>
    </p:cSldViewPr>
  </p:slideViewPr>
  <p:notesTextViewPr>
    <p:cViewPr>
      <p:scale>
        <a:sx n="1" d="1"/>
        <a:sy n="1" d="1"/>
      </p:scale>
      <p:origin x="0" y="0"/>
    </p:cViewPr>
  </p:notesTextViewPr>
  <p:sorterViewPr>
    <p:cViewPr varScale="1">
      <p:scale>
        <a:sx n="100" d="100"/>
        <a:sy n="100" d="100"/>
      </p:scale>
      <p:origin x="0" y="-82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174544264680905"/>
          <c:y val="7.0933974358974361E-2"/>
          <c:w val="0.48415723575008057"/>
          <c:h val="0.83148012820512818"/>
        </c:manualLayout>
      </c:layout>
      <c:barChart>
        <c:barDir val="col"/>
        <c:grouping val="clustered"/>
        <c:varyColors val="0"/>
        <c:ser>
          <c:idx val="1"/>
          <c:order val="0"/>
          <c:tx>
            <c:strRef>
              <c:f>'[2017-02-07-Bowel-Screening-KPI-Report.xlsx]KPI_2'!$A$18</c:f>
              <c:strCache>
                <c:ptCount val="1"/>
                <c:pt idx="0">
                  <c:v>Males</c:v>
                </c:pt>
              </c:strCache>
            </c:strRef>
          </c:tx>
          <c:spPr>
            <a:solidFill>
              <a:srgbClr val="00B0F0"/>
            </a:solidFill>
            <a:ln w="25400">
              <a:noFill/>
            </a:ln>
          </c:spPr>
          <c:invertIfNegative val="0"/>
          <c:cat>
            <c:strRef>
              <c:f>'[2017-02-07-Bowel-Screening-KPI-Report.xlsx]KPI_2'!$B$27:$B$31</c:f>
              <c:strCache>
                <c:ptCount val="5"/>
                <c:pt idx="0">
                  <c:v>5 least deprived</c:v>
                </c:pt>
                <c:pt idx="1">
                  <c:v>4</c:v>
                </c:pt>
                <c:pt idx="2">
                  <c:v>3</c:v>
                </c:pt>
                <c:pt idx="3">
                  <c:v>2</c:v>
                </c:pt>
                <c:pt idx="4">
                  <c:v>1 most deprived</c:v>
                </c:pt>
              </c:strCache>
            </c:strRef>
          </c:cat>
          <c:val>
            <c:numRef>
              <c:f>'[2017-02-07-Bowel-Screening-KPI-Report.xlsx]KPI_2'!$Q$19:$Q$23</c:f>
              <c:numCache>
                <c:formatCode>###,??0.0;\-#,##0.0;\-;@</c:formatCode>
                <c:ptCount val="5"/>
                <c:pt idx="0">
                  <c:v>62.579332837118393</c:v>
                </c:pt>
                <c:pt idx="1">
                  <c:v>59.214966067712439</c:v>
                </c:pt>
                <c:pt idx="2">
                  <c:v>55.221332577013705</c:v>
                </c:pt>
                <c:pt idx="3">
                  <c:v>49.074895487252633</c:v>
                </c:pt>
                <c:pt idx="4">
                  <c:v>41.93501242266283</c:v>
                </c:pt>
              </c:numCache>
            </c:numRef>
          </c:val>
        </c:ser>
        <c:ser>
          <c:idx val="0"/>
          <c:order val="1"/>
          <c:tx>
            <c:strRef>
              <c:f>'[2017-02-07-Bowel-Screening-KPI-Report.xlsx]KPI_2'!$A$26</c:f>
              <c:strCache>
                <c:ptCount val="1"/>
                <c:pt idx="0">
                  <c:v>Females</c:v>
                </c:pt>
              </c:strCache>
            </c:strRef>
          </c:tx>
          <c:spPr>
            <a:solidFill>
              <a:srgbClr val="002060"/>
            </a:solidFill>
            <a:ln w="25400">
              <a:noFill/>
            </a:ln>
          </c:spPr>
          <c:invertIfNegative val="0"/>
          <c:cat>
            <c:strRef>
              <c:f>'[2017-02-07-Bowel-Screening-KPI-Report.xlsx]KPI_2'!$B$27:$B$31</c:f>
              <c:strCache>
                <c:ptCount val="5"/>
                <c:pt idx="0">
                  <c:v>5 least deprived</c:v>
                </c:pt>
                <c:pt idx="1">
                  <c:v>4</c:v>
                </c:pt>
                <c:pt idx="2">
                  <c:v>3</c:v>
                </c:pt>
                <c:pt idx="3">
                  <c:v>2</c:v>
                </c:pt>
                <c:pt idx="4">
                  <c:v>1 most deprived</c:v>
                </c:pt>
              </c:strCache>
            </c:strRef>
          </c:cat>
          <c:val>
            <c:numRef>
              <c:f>'[2017-02-07-Bowel-Screening-KPI-Report.xlsx]KPI_2'!$Q$27:$Q$31</c:f>
              <c:numCache>
                <c:formatCode>###,??0.0;\-#,##0.0;\-;@</c:formatCode>
                <c:ptCount val="5"/>
                <c:pt idx="0">
                  <c:v>69.663128649258752</c:v>
                </c:pt>
                <c:pt idx="1">
                  <c:v>66.251546784275149</c:v>
                </c:pt>
                <c:pt idx="2">
                  <c:v>61.608593799463939</c:v>
                </c:pt>
                <c:pt idx="3">
                  <c:v>54.795546457636426</c:v>
                </c:pt>
                <c:pt idx="4">
                  <c:v>46.363592461577468</c:v>
                </c:pt>
              </c:numCache>
            </c:numRef>
          </c:val>
        </c:ser>
        <c:dLbls>
          <c:showLegendKey val="0"/>
          <c:showVal val="0"/>
          <c:showCatName val="0"/>
          <c:showSerName val="0"/>
          <c:showPercent val="0"/>
          <c:showBubbleSize val="0"/>
        </c:dLbls>
        <c:gapWidth val="75"/>
        <c:overlap val="-25"/>
        <c:axId val="331650992"/>
        <c:axId val="331654912"/>
      </c:barChart>
      <c:lineChart>
        <c:grouping val="standard"/>
        <c:varyColors val="0"/>
        <c:ser>
          <c:idx val="2"/>
          <c:order val="2"/>
          <c:tx>
            <c:strRef>
              <c:f>'[2017-02-07-Bowel-Screening-KPI-Report.xlsx]targets'!$B$13</c:f>
              <c:strCache>
                <c:ptCount val="1"/>
                <c:pt idx="0">
                  <c:v>Programme target 60% </c:v>
                </c:pt>
              </c:strCache>
            </c:strRef>
          </c:tx>
          <c:spPr>
            <a:ln w="28575">
              <a:solidFill>
                <a:srgbClr val="FF0000"/>
              </a:solidFill>
            </a:ln>
          </c:spPr>
          <c:marker>
            <c:symbol val="none"/>
          </c:marker>
          <c:trendline>
            <c:spPr>
              <a:ln w="28575">
                <a:solidFill>
                  <a:srgbClr val="FF0000"/>
                </a:solidFill>
              </a:ln>
            </c:spPr>
            <c:trendlineType val="linear"/>
            <c:forward val="0.5"/>
            <c:backward val="0.5"/>
            <c:dispRSqr val="0"/>
            <c:dispEq val="0"/>
          </c:trendline>
          <c:cat>
            <c:strRef>
              <c:f>'[2017-02-07-Bowel-Screening-KPI-Report.xlsx]KPI_2'!$B$19:$B$23</c:f>
              <c:strCache>
                <c:ptCount val="5"/>
                <c:pt idx="0">
                  <c:v>5 least deprived</c:v>
                </c:pt>
                <c:pt idx="1">
                  <c:v>4</c:v>
                </c:pt>
                <c:pt idx="2">
                  <c:v>3</c:v>
                </c:pt>
                <c:pt idx="3">
                  <c:v>2</c:v>
                </c:pt>
                <c:pt idx="4">
                  <c:v>1 most deprived</c:v>
                </c:pt>
              </c:strCache>
            </c:strRef>
          </c:cat>
          <c:val>
            <c:numRef>
              <c:f>'[2017-02-07-Bowel-Screening-KPI-Report.xlsx]targets'!$B$14:$B$18</c:f>
              <c:numCache>
                <c:formatCode>General</c:formatCode>
                <c:ptCount val="5"/>
                <c:pt idx="0">
                  <c:v>60</c:v>
                </c:pt>
                <c:pt idx="1">
                  <c:v>60</c:v>
                </c:pt>
                <c:pt idx="2">
                  <c:v>60</c:v>
                </c:pt>
                <c:pt idx="3">
                  <c:v>60</c:v>
                </c:pt>
                <c:pt idx="4">
                  <c:v>60</c:v>
                </c:pt>
              </c:numCache>
            </c:numRef>
          </c:val>
          <c:smooth val="0"/>
        </c:ser>
        <c:dLbls>
          <c:showLegendKey val="0"/>
          <c:showVal val="0"/>
          <c:showCatName val="0"/>
          <c:showSerName val="0"/>
          <c:showPercent val="0"/>
          <c:showBubbleSize val="0"/>
        </c:dLbls>
        <c:marker val="1"/>
        <c:smooth val="0"/>
        <c:axId val="331650992"/>
        <c:axId val="331654912"/>
      </c:lineChart>
      <c:catAx>
        <c:axId val="331650992"/>
        <c:scaling>
          <c:orientation val="minMax"/>
        </c:scaling>
        <c:delete val="0"/>
        <c:axPos val="b"/>
        <c:numFmt formatCode="General" sourceLinked="1"/>
        <c:majorTickMark val="none"/>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331654912"/>
        <c:crosses val="autoZero"/>
        <c:auto val="1"/>
        <c:lblAlgn val="ctr"/>
        <c:lblOffset val="100"/>
        <c:tickLblSkip val="1"/>
        <c:tickMarkSkip val="1"/>
        <c:noMultiLvlLbl val="0"/>
      </c:catAx>
      <c:valAx>
        <c:axId val="331654912"/>
        <c:scaling>
          <c:orientation val="minMax"/>
          <c:max val="100"/>
          <c:min val="0"/>
        </c:scaling>
        <c:delete val="0"/>
        <c:axPos val="l"/>
        <c:majorGridlines>
          <c:spPr>
            <a:ln w="3175">
              <a:solidFill>
                <a:srgbClr val="C0C0C0"/>
              </a:solidFill>
              <a:prstDash val="sysDash"/>
            </a:ln>
          </c:spPr>
        </c:majorGridlines>
        <c:numFmt formatCode="0%" sourceLinked="0"/>
        <c:majorTickMark val="none"/>
        <c:minorTickMark val="none"/>
        <c:tickLblPos val="nextTo"/>
        <c:spPr>
          <a:ln w="9525">
            <a:noFill/>
          </a:ln>
        </c:spPr>
        <c:txPr>
          <a:bodyPr rot="0" vert="horz"/>
          <a:lstStyle/>
          <a:p>
            <a:pPr>
              <a:defRPr sz="1100" b="0" i="0" u="none" strike="noStrike" baseline="0">
                <a:solidFill>
                  <a:srgbClr val="000000"/>
                </a:solidFill>
                <a:latin typeface="Arial"/>
                <a:ea typeface="Arial"/>
                <a:cs typeface="Arial"/>
              </a:defRPr>
            </a:pPr>
            <a:endParaRPr lang="en-US"/>
          </a:p>
        </c:txPr>
        <c:crossAx val="331650992"/>
        <c:crosses val="autoZero"/>
        <c:crossBetween val="between"/>
        <c:majorUnit val="10"/>
        <c:dispUnits>
          <c:builtInUnit val="hundreds"/>
        </c:dispUnits>
      </c:valAx>
      <c:spPr>
        <a:solidFill>
          <a:srgbClr val="FFFFFF"/>
        </a:solidFill>
        <a:ln w="12700">
          <a:solidFill>
            <a:srgbClr val="808080"/>
          </a:solidFill>
          <a:prstDash val="solid"/>
        </a:ln>
      </c:spPr>
    </c:plotArea>
    <c:legend>
      <c:legendPos val="r"/>
      <c:legendEntry>
        <c:idx val="3"/>
        <c:delete val="1"/>
      </c:legendEntry>
      <c:layout>
        <c:manualLayout>
          <c:xMode val="edge"/>
          <c:yMode val="edge"/>
          <c:x val="0.69210697775337282"/>
          <c:y val="7.4148353034643247E-2"/>
          <c:w val="0.30569237148157746"/>
          <c:h val="0.20394534720111532"/>
        </c:manualLayout>
      </c:layout>
      <c:overlay val="0"/>
      <c:spPr>
        <a:solidFill>
          <a:srgbClr val="FFFFFF"/>
        </a:solidFill>
        <a:ln w="25400">
          <a:noFill/>
        </a:ln>
      </c:spPr>
      <c:txPr>
        <a:bodyPr/>
        <a:lstStyle/>
        <a:p>
          <a:pPr>
            <a:defRPr sz="12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050" b="0"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7186"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4011" y="0"/>
            <a:ext cx="2887186" cy="498056"/>
          </a:xfrm>
          <a:prstGeom prst="rect">
            <a:avLst/>
          </a:prstGeom>
        </p:spPr>
        <p:txBody>
          <a:bodyPr vert="horz" lIns="91440" tIns="45720" rIns="91440" bIns="45720" rtlCol="0"/>
          <a:lstStyle>
            <a:lvl1pPr algn="r">
              <a:defRPr sz="1200"/>
            </a:lvl1pPr>
          </a:lstStyle>
          <a:p>
            <a:fld id="{B2413C95-0CD9-4ECD-BE7F-37BE39CC6AC2}" type="datetimeFigureOut">
              <a:rPr lang="en-GB" smtClean="0"/>
              <a:t>22/03/2017</a:t>
            </a:fld>
            <a:endParaRPr lang="en-GB"/>
          </a:p>
        </p:txBody>
      </p:sp>
      <p:sp>
        <p:nvSpPr>
          <p:cNvPr id="4" name="Slide Image Placeholder 3"/>
          <p:cNvSpPr>
            <a:spLocks noGrp="1" noRot="1" noChangeAspect="1"/>
          </p:cNvSpPr>
          <p:nvPr>
            <p:ph type="sldImg" idx="2"/>
          </p:nvPr>
        </p:nvSpPr>
        <p:spPr>
          <a:xfrm>
            <a:off x="354013" y="1239838"/>
            <a:ext cx="5954712"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274" y="4777195"/>
            <a:ext cx="5330190" cy="39086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3"/>
            <a:ext cx="2887186"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4011" y="9428583"/>
            <a:ext cx="2887186" cy="498055"/>
          </a:xfrm>
          <a:prstGeom prst="rect">
            <a:avLst/>
          </a:prstGeom>
        </p:spPr>
        <p:txBody>
          <a:bodyPr vert="horz" lIns="91440" tIns="45720" rIns="91440" bIns="45720" rtlCol="0" anchor="b"/>
          <a:lstStyle>
            <a:lvl1pPr algn="r">
              <a:defRPr sz="1200"/>
            </a:lvl1pPr>
          </a:lstStyle>
          <a:p>
            <a:fld id="{48DFA8CD-1117-4B1F-9C47-4714BAB3CAD2}" type="slidenum">
              <a:rPr lang="en-GB" smtClean="0"/>
              <a:t>‹#›</a:t>
            </a:fld>
            <a:endParaRPr lang="en-GB"/>
          </a:p>
        </p:txBody>
      </p:sp>
    </p:spTree>
    <p:extLst>
      <p:ext uri="{BB962C8B-B14F-4D97-AF65-F5344CB8AC3E}">
        <p14:creationId xmlns:p14="http://schemas.microsoft.com/office/powerpoint/2010/main" val="2667288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1D25E2-B068-4249-819B-6335235B33F1}"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717194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EC1894-7902-42CC-B226-F84BA1CDCA34}"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247698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DFA8CD-1117-4B1F-9C47-4714BAB3CAD2}" type="slidenum">
              <a:rPr lang="en-GB" smtClean="0"/>
              <a:t>11</a:t>
            </a:fld>
            <a:endParaRPr lang="en-GB"/>
          </a:p>
        </p:txBody>
      </p:sp>
    </p:spTree>
    <p:extLst>
      <p:ext uri="{BB962C8B-B14F-4D97-AF65-F5344CB8AC3E}">
        <p14:creationId xmlns:p14="http://schemas.microsoft.com/office/powerpoint/2010/main" val="3511390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68F081-29B1-400F-A8BB-296B5866CE37}" type="slidenum">
              <a:rPr lang="en-GB" smtClean="0"/>
              <a:t>12</a:t>
            </a:fld>
            <a:endParaRPr lang="en-GB"/>
          </a:p>
        </p:txBody>
      </p:sp>
    </p:spTree>
    <p:extLst>
      <p:ext uri="{BB962C8B-B14F-4D97-AF65-F5344CB8AC3E}">
        <p14:creationId xmlns:p14="http://schemas.microsoft.com/office/powerpoint/2010/main" val="4018086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DFA8CD-1117-4B1F-9C47-4714BAB3CAD2}" type="slidenum">
              <a:rPr lang="en-GB" smtClean="0"/>
              <a:t>13</a:t>
            </a:fld>
            <a:endParaRPr lang="en-GB"/>
          </a:p>
        </p:txBody>
      </p:sp>
    </p:spTree>
    <p:extLst>
      <p:ext uri="{BB962C8B-B14F-4D97-AF65-F5344CB8AC3E}">
        <p14:creationId xmlns:p14="http://schemas.microsoft.com/office/powerpoint/2010/main" val="1847896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DFA8CD-1117-4B1F-9C47-4714BAB3CAD2}" type="slidenum">
              <a:rPr lang="en-GB" smtClean="0"/>
              <a:t>14</a:t>
            </a:fld>
            <a:endParaRPr lang="en-GB"/>
          </a:p>
        </p:txBody>
      </p:sp>
    </p:spTree>
    <p:extLst>
      <p:ext uri="{BB962C8B-B14F-4D97-AF65-F5344CB8AC3E}">
        <p14:creationId xmlns:p14="http://schemas.microsoft.com/office/powerpoint/2010/main" val="3340782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p:txBody>
          <a:bodyPr/>
          <a:lstStyle/>
          <a:p>
            <a:pPr>
              <a:defRPr/>
            </a:pPr>
            <a:endParaRPr lang="en-GB" altLang="en-US" sz="1400" dirty="0" smtClean="0"/>
          </a:p>
        </p:txBody>
      </p:sp>
      <p:sp>
        <p:nvSpPr>
          <p:cNvPr id="1434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39947C5E-FA5B-4E7E-8BDC-67D67C1ABD80}" type="slidenum">
              <a:rPr lang="en-GB" altLang="en-US" smtClean="0">
                <a:solidFill>
                  <a:srgbClr val="000000"/>
                </a:solidFill>
                <a:latin typeface="Calibri" panose="020F0502020204030204" pitchFamily="34" charset="0"/>
              </a:rPr>
              <a:pPr/>
              <a:t>15</a:t>
            </a:fld>
            <a:endParaRPr lang="en-GB"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659015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endParaRPr lang="en-GB" altLang="en-US" smtClean="0">
              <a:latin typeface="Gill Sans"/>
            </a:endParaRPr>
          </a:p>
        </p:txBody>
      </p:sp>
    </p:spTree>
    <p:extLst>
      <p:ext uri="{BB962C8B-B14F-4D97-AF65-F5344CB8AC3E}">
        <p14:creationId xmlns:p14="http://schemas.microsoft.com/office/powerpoint/2010/main" val="1568442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DFA8CD-1117-4B1F-9C47-4714BAB3CAD2}" type="slidenum">
              <a:rPr lang="en-GB" smtClean="0"/>
              <a:t>17</a:t>
            </a:fld>
            <a:endParaRPr lang="en-GB"/>
          </a:p>
        </p:txBody>
      </p:sp>
    </p:spTree>
    <p:extLst>
      <p:ext uri="{BB962C8B-B14F-4D97-AF65-F5344CB8AC3E}">
        <p14:creationId xmlns:p14="http://schemas.microsoft.com/office/powerpoint/2010/main" val="4106941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6EC00BDA-2862-4F94-8F9A-90B07BBD643F}"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971998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C00BDA-2862-4F94-8F9A-90B07BBD643F}"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768183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endParaRPr lang="en-GB" altLang="en-US" dirty="0" smtClean="0">
              <a:latin typeface="Arial" charset="0"/>
              <a:cs typeface="Arial"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196161F-16D9-4F24-9281-347EB8685956}" type="slidenum">
              <a:rPr lang="en-US" altLang="en-US" smtClean="0">
                <a:solidFill>
                  <a:prstClr val="black"/>
                </a:solidFill>
                <a:latin typeface="Arial" charset="0"/>
              </a:rPr>
              <a:pPr eaLnBrk="1" hangingPunct="1">
                <a:spcBef>
                  <a:spcPct val="0"/>
                </a:spcBef>
              </a:pPr>
              <a:t>2</a:t>
            </a:fld>
            <a:endParaRPr lang="en-US" altLang="en-US" smtClean="0">
              <a:solidFill>
                <a:prstClr val="black"/>
              </a:solidFill>
              <a:latin typeface="Arial" charset="0"/>
            </a:endParaRPr>
          </a:p>
        </p:txBody>
      </p:sp>
    </p:spTree>
    <p:extLst>
      <p:ext uri="{BB962C8B-B14F-4D97-AF65-F5344CB8AC3E}">
        <p14:creationId xmlns:p14="http://schemas.microsoft.com/office/powerpoint/2010/main" val="420602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endParaRPr lang="en-GB" dirty="0"/>
          </a:p>
        </p:txBody>
      </p:sp>
      <p:sp>
        <p:nvSpPr>
          <p:cNvPr id="4" name="Slide Number Placeholder 3"/>
          <p:cNvSpPr txBox="1"/>
          <p:nvPr/>
        </p:nvSpPr>
        <p:spPr>
          <a:xfrm>
            <a:off x="3707909" y="11111650"/>
            <a:ext cx="2836614" cy="584927"/>
          </a:xfrm>
          <a:prstGeom prst="rect">
            <a:avLst/>
          </a:prstGeom>
          <a:noFill/>
          <a:ln>
            <a:noFill/>
          </a:ln>
        </p:spPr>
        <p:txBody>
          <a:bodyPr vert="horz" wrap="square" lIns="91440" tIns="45720" rIns="91440" bIns="45720" anchor="b" anchorCtr="0" compatLnSpc="1"/>
          <a:lstStyle/>
          <a:p>
            <a:pPr algn="r">
              <a:defRPr sz="1800" b="0" i="0" u="none" strike="noStrike" kern="0" cap="none" spc="0" baseline="0">
                <a:solidFill>
                  <a:srgbClr val="000000"/>
                </a:solidFill>
                <a:uFillTx/>
              </a:defRPr>
            </a:pPr>
            <a:fld id="{66E8A169-B633-4E92-933B-03517648884C}" type="slidenum">
              <a:rPr kern="0">
                <a:solidFill>
                  <a:srgbClr val="000000"/>
                </a:solidFill>
                <a:latin typeface="Arial" charset="0"/>
              </a:rPr>
              <a:pPr algn="r">
                <a:defRPr sz="1800" b="0" i="0" u="none" strike="noStrike" kern="0" cap="none" spc="0" baseline="0">
                  <a:solidFill>
                    <a:srgbClr val="000000"/>
                  </a:solidFill>
                  <a:uFillTx/>
                </a:defRPr>
              </a:pPr>
              <a:t>20</a:t>
            </a:fld>
            <a:endParaRPr lang="en-GB" sz="1200" kern="0">
              <a:solidFill>
                <a:srgbClr val="000000"/>
              </a:solidFill>
              <a:latin typeface="Arial"/>
            </a:endParaRPr>
          </a:p>
        </p:txBody>
      </p:sp>
    </p:spTree>
    <p:extLst>
      <p:ext uri="{BB962C8B-B14F-4D97-AF65-F5344CB8AC3E}">
        <p14:creationId xmlns:p14="http://schemas.microsoft.com/office/powerpoint/2010/main" val="3855507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a:ln/>
        </p:spPr>
      </p:sp>
      <p:sp>
        <p:nvSpPr>
          <p:cNvPr id="23555" name="Rectangle 3"/>
          <p:cNvSpPr>
            <a:spLocks noGrp="1"/>
          </p:cNvSpPr>
          <p:nvPr>
            <p:ph type="body" idx="1"/>
          </p:nvPr>
        </p:nvSpPr>
        <p:spPr>
          <a:xfrm>
            <a:off x="386771" y="5556510"/>
            <a:ext cx="5772499" cy="6142097"/>
          </a:xfrm>
          <a:noFill/>
        </p:spPr>
        <p:txBody>
          <a:bodyPr/>
          <a:lstStyle/>
          <a:p>
            <a:pPr eaLnBrk="1" hangingPunct="1"/>
            <a:endParaRPr lang="en-GB" altLang="en-US" dirty="0" smtClean="0"/>
          </a:p>
        </p:txBody>
      </p:sp>
    </p:spTree>
    <p:extLst>
      <p:ext uri="{BB962C8B-B14F-4D97-AF65-F5344CB8AC3E}">
        <p14:creationId xmlns:p14="http://schemas.microsoft.com/office/powerpoint/2010/main" val="3538058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DFA8CD-1117-4B1F-9C47-4714BAB3CAD2}" type="slidenum">
              <a:rPr lang="en-GB" smtClean="0"/>
              <a:t>22</a:t>
            </a:fld>
            <a:endParaRPr lang="en-GB"/>
          </a:p>
        </p:txBody>
      </p:sp>
    </p:spTree>
    <p:extLst>
      <p:ext uri="{BB962C8B-B14F-4D97-AF65-F5344CB8AC3E}">
        <p14:creationId xmlns:p14="http://schemas.microsoft.com/office/powerpoint/2010/main" val="2911011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DFA8CD-1117-4B1F-9C47-4714BAB3CAD2}" type="slidenum">
              <a:rPr lang="en-GB" smtClean="0"/>
              <a:t>23</a:t>
            </a:fld>
            <a:endParaRPr lang="en-GB"/>
          </a:p>
        </p:txBody>
      </p:sp>
    </p:spTree>
    <p:extLst>
      <p:ext uri="{BB962C8B-B14F-4D97-AF65-F5344CB8AC3E}">
        <p14:creationId xmlns:p14="http://schemas.microsoft.com/office/powerpoint/2010/main" val="308367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DFA8CD-1117-4B1F-9C47-4714BAB3CAD2}" type="slidenum">
              <a:rPr lang="en-GB" smtClean="0"/>
              <a:t>26</a:t>
            </a:fld>
            <a:endParaRPr lang="en-GB"/>
          </a:p>
        </p:txBody>
      </p:sp>
    </p:spTree>
    <p:extLst>
      <p:ext uri="{BB962C8B-B14F-4D97-AF65-F5344CB8AC3E}">
        <p14:creationId xmlns:p14="http://schemas.microsoft.com/office/powerpoint/2010/main" val="3269187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1D25E2-B068-4249-819B-6335235B33F1}"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3468889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FF0000"/>
              </a:solidFill>
              <a:latin typeface="Calibri" pitchFamily="34" charset="0"/>
            </a:endParaRPr>
          </a:p>
        </p:txBody>
      </p:sp>
      <p:sp>
        <p:nvSpPr>
          <p:cNvPr id="4" name="Slide Number Placeholder 3"/>
          <p:cNvSpPr>
            <a:spLocks noGrp="1"/>
          </p:cNvSpPr>
          <p:nvPr>
            <p:ph type="sldNum" sz="quarter" idx="10"/>
          </p:nvPr>
        </p:nvSpPr>
        <p:spPr/>
        <p:txBody>
          <a:bodyPr/>
          <a:lstStyle/>
          <a:p>
            <a:fld id="{891D25E2-B068-4249-819B-6335235B33F1}"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702139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GB" altLang="en-US" sz="1400" dirty="0" smtClean="0"/>
          </a:p>
        </p:txBody>
      </p:sp>
      <p:sp>
        <p:nvSpPr>
          <p:cNvPr id="2253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D3B8F1D2-4E50-42DB-8BD5-55DE2580E862}" type="slidenum">
              <a:rPr lang="en-GB" altLang="en-US" smtClean="0">
                <a:solidFill>
                  <a:srgbClr val="000000"/>
                </a:solidFill>
                <a:latin typeface="Calibri" panose="020F0502020204030204" pitchFamily="34" charset="0"/>
              </a:rPr>
              <a:pPr/>
              <a:t>4</a:t>
            </a:fld>
            <a:endParaRPr lang="en-GB"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761515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Rot="1" noChangeAspect="1" noChangeArrowheads="1" noTextEdit="1"/>
          </p:cNvSpPr>
          <p:nvPr>
            <p:ph type="sldImg"/>
          </p:nvPr>
        </p:nvSpPr>
        <p:spPr>
          <a:solidFill>
            <a:srgbClr val="FFFFFF"/>
          </a:solidFill>
          <a:ln/>
        </p:spPr>
      </p:sp>
      <p:sp>
        <p:nvSpPr>
          <p:cNvPr id="25603" name="Rectangle 2"/>
          <p:cNvSpPr>
            <a:spLocks noGrp="1" noChangeArrowheads="1"/>
          </p:cNvSpPr>
          <p:nvPr>
            <p:ph type="body" idx="1"/>
          </p:nvPr>
        </p:nvSpPr>
        <p:spPr/>
        <p:txBody>
          <a:bodyPr/>
          <a:lstStyle/>
          <a:p>
            <a:pPr eaLnBrk="1" hangingPunct="1">
              <a:spcBef>
                <a:spcPts val="425"/>
              </a:spcBef>
              <a:defRPr/>
            </a:pPr>
            <a:endParaRPr lang="en-US" altLang="en-US" dirty="0" smtClean="0">
              <a:solidFill>
                <a:srgbClr val="000000"/>
              </a:solidFill>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3785384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63F9DD-BB1D-46C0-B9DB-BEB1F1BDA7A9}"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459680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DFA8CD-1117-4B1F-9C47-4714BAB3CAD2}" type="slidenum">
              <a:rPr lang="en-GB" smtClean="0"/>
              <a:t>7</a:t>
            </a:fld>
            <a:endParaRPr lang="en-GB"/>
          </a:p>
        </p:txBody>
      </p:sp>
    </p:spTree>
    <p:extLst>
      <p:ext uri="{BB962C8B-B14F-4D97-AF65-F5344CB8AC3E}">
        <p14:creationId xmlns:p14="http://schemas.microsoft.com/office/powerpoint/2010/main" val="1281729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Rot="1" noChangeAspect="1" noChangeArrowheads="1" noTextEdit="1"/>
          </p:cNvSpPr>
          <p:nvPr>
            <p:ph type="sldImg"/>
          </p:nvPr>
        </p:nvSpPr>
        <p:spPr>
          <a:solidFill>
            <a:srgbClr val="FFFFFF"/>
          </a:solidFill>
          <a:ln/>
        </p:spPr>
      </p:sp>
      <p:sp>
        <p:nvSpPr>
          <p:cNvPr id="13315" name="Rectangle 2"/>
          <p:cNvSpPr>
            <a:spLocks noGrp="1" noChangeArrowheads="1"/>
          </p:cNvSpPr>
          <p:nvPr>
            <p:ph type="body" idx="1"/>
          </p:nvPr>
        </p:nvSpPr>
        <p:spPr>
          <a:noFill/>
        </p:spPr>
        <p:txBody>
          <a:bodyPr/>
          <a:lstStyle/>
          <a:p>
            <a:pPr eaLnBrk="1" hangingPunct="1">
              <a:spcBef>
                <a:spcPts val="425"/>
              </a:spcBef>
            </a:pPr>
            <a:endParaRPr lang="en-US" altLang="en-US" dirty="0" smtClean="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56510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EC1894-7902-42CC-B226-F84BA1CDCA34}"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731826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8A617F9-5A7F-47E3-9F2B-AFFD2D6EA8A0}" type="datetimeFigureOut">
              <a:rPr lang="en-US">
                <a:solidFill>
                  <a:prstClr val="black">
                    <a:tint val="75000"/>
                  </a:prstClr>
                </a:solidFill>
              </a:rPr>
              <a:pPr>
                <a:defRPr/>
              </a:pPr>
              <a:t>3/22/2017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3BE680-67AA-41BF-A3E8-59346B55B74F}" type="slidenum">
              <a:rPr lang="en-US" altLang="en-US"/>
              <a:pPr>
                <a:defRPr/>
              </a:pPr>
              <a:t>‹#›</a:t>
            </a:fld>
            <a:endParaRPr lang="en-US" altLang="en-US"/>
          </a:p>
        </p:txBody>
      </p:sp>
    </p:spTree>
    <p:extLst>
      <p:ext uri="{BB962C8B-B14F-4D97-AF65-F5344CB8AC3E}">
        <p14:creationId xmlns:p14="http://schemas.microsoft.com/office/powerpoint/2010/main" val="2137266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19AF17-F659-4BF1-A9C6-90C45CC5A670}" type="datetimeFigureOut">
              <a:rPr lang="en-US">
                <a:solidFill>
                  <a:prstClr val="black">
                    <a:tint val="75000"/>
                  </a:prstClr>
                </a:solidFill>
              </a:rPr>
              <a:pPr>
                <a:defRPr/>
              </a:pPr>
              <a:t>3/22/2017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287702-1214-4542-8698-FD504046AD52}" type="slidenum">
              <a:rPr lang="en-US" altLang="en-US"/>
              <a:pPr>
                <a:defRPr/>
              </a:pPr>
              <a:t>‹#›</a:t>
            </a:fld>
            <a:endParaRPr lang="en-US" altLang="en-US"/>
          </a:p>
        </p:txBody>
      </p:sp>
    </p:spTree>
    <p:extLst>
      <p:ext uri="{BB962C8B-B14F-4D97-AF65-F5344CB8AC3E}">
        <p14:creationId xmlns:p14="http://schemas.microsoft.com/office/powerpoint/2010/main" val="1439514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949CB7-98AE-48E0-86F3-5E9F9D6C9FB5}" type="datetimeFigureOut">
              <a:rPr lang="en-US">
                <a:solidFill>
                  <a:prstClr val="black">
                    <a:tint val="75000"/>
                  </a:prstClr>
                </a:solidFill>
              </a:rPr>
              <a:pPr>
                <a:defRPr/>
              </a:pPr>
              <a:t>3/22/2017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514269-E8E1-40DB-A497-A9908CEF408E}" type="slidenum">
              <a:rPr lang="en-US" altLang="en-US"/>
              <a:pPr>
                <a:defRPr/>
              </a:pPr>
              <a:t>‹#›</a:t>
            </a:fld>
            <a:endParaRPr lang="en-US" altLang="en-US"/>
          </a:p>
        </p:txBody>
      </p:sp>
    </p:spTree>
    <p:extLst>
      <p:ext uri="{BB962C8B-B14F-4D97-AF65-F5344CB8AC3E}">
        <p14:creationId xmlns:p14="http://schemas.microsoft.com/office/powerpoint/2010/main" val="3439581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4035" name="Rectangle 3"/>
          <p:cNvSpPr>
            <a:spLocks noGrp="1" noChangeArrowheads="1"/>
          </p:cNvSpPr>
          <p:nvPr>
            <p:ph type="ctrTitle"/>
          </p:nvPr>
        </p:nvSpPr>
        <p:spPr>
          <a:xfrm>
            <a:off x="914400" y="2286000"/>
            <a:ext cx="10363200" cy="1143000"/>
          </a:xfrm>
        </p:spPr>
        <p:txBody>
          <a:bodyPr/>
          <a:lstStyle>
            <a:lvl1pPr>
              <a:defRPr>
                <a:solidFill>
                  <a:schemeClr val="tx1"/>
                </a:solidFill>
              </a:defRPr>
            </a:lvl1pPr>
          </a:lstStyle>
          <a:p>
            <a:pPr lvl="0"/>
            <a:r>
              <a:rPr lang="en-US" noProof="0" smtClean="0"/>
              <a:t>Click to edit Master title style</a:t>
            </a:r>
            <a:endParaRPr lang="en-GB" noProof="0" dirty="0" smtClean="0"/>
          </a:p>
        </p:txBody>
      </p:sp>
      <p:sp>
        <p:nvSpPr>
          <p:cNvPr id="44036" name="Rectangle 4"/>
          <p:cNvSpPr>
            <a:spLocks noGrp="1" noChangeArrowheads="1"/>
          </p:cNvSpPr>
          <p:nvPr>
            <p:ph type="subTitle" idx="1"/>
          </p:nvPr>
        </p:nvSpPr>
        <p:spPr>
          <a:xfrm>
            <a:off x="1828800" y="3886200"/>
            <a:ext cx="8534400" cy="1752600"/>
          </a:xfrm>
        </p:spPr>
        <p:txBody>
          <a:bodyPr/>
          <a:lstStyle>
            <a:lvl1pPr marL="0" indent="0" algn="ctr">
              <a:buFontTx/>
              <a:buNone/>
              <a:defRPr>
                <a:solidFill>
                  <a:schemeClr val="tx1"/>
                </a:solidFill>
              </a:defRPr>
            </a:lvl1pPr>
          </a:lstStyle>
          <a:p>
            <a:pPr lvl="0"/>
            <a:r>
              <a:rPr lang="en-US" noProof="0" smtClean="0"/>
              <a:t>Click to edit Master subtitle style</a:t>
            </a:r>
            <a:endParaRPr lang="en-GB" noProof="0" dirty="0" smtClean="0"/>
          </a:p>
        </p:txBody>
      </p:sp>
    </p:spTree>
    <p:extLst>
      <p:ext uri="{BB962C8B-B14F-4D97-AF65-F5344CB8AC3E}">
        <p14:creationId xmlns:p14="http://schemas.microsoft.com/office/powerpoint/2010/main" val="3848661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91468"/>
            <a:ext cx="10363200"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914400" y="1834480"/>
            <a:ext cx="10363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78574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10363200" cy="1143000"/>
          </a:xfrm>
        </p:spPr>
        <p:txBody>
          <a:bodyPr/>
          <a:lstStyle/>
          <a:p>
            <a:r>
              <a:rPr lang="en-US" smtClean="0"/>
              <a:t>Click to edit Master title style</a:t>
            </a:r>
            <a:endParaRPr lang="en-GB"/>
          </a:p>
        </p:txBody>
      </p:sp>
    </p:spTree>
    <p:extLst>
      <p:ext uri="{BB962C8B-B14F-4D97-AF65-F5344CB8AC3E}">
        <p14:creationId xmlns:p14="http://schemas.microsoft.com/office/powerpoint/2010/main" val="130412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a:defRPr/>
            </a:lvl1pPr>
          </a:lstStyle>
          <a:p>
            <a:pPr fontAlgn="base">
              <a:spcBef>
                <a:spcPct val="0"/>
              </a:spcBef>
              <a:spcAft>
                <a:spcPct val="0"/>
              </a:spcAft>
              <a:defRPr/>
            </a:pPr>
            <a:fld id="{872DAD6A-C37D-452E-8B06-1D1659467F1C}" type="datetimeFigureOut">
              <a:rPr lang="en-US" sz="2400">
                <a:solidFill>
                  <a:srgbClr val="000000"/>
                </a:solidFill>
              </a:rPr>
              <a:pPr fontAlgn="base">
                <a:spcBef>
                  <a:spcPct val="0"/>
                </a:spcBef>
                <a:spcAft>
                  <a:spcPct val="0"/>
                </a:spcAft>
                <a:defRPr/>
              </a:pPr>
              <a:t>3/22/2017</a:t>
            </a:fld>
            <a:endParaRPr lang="en-US" sz="2400">
              <a:solidFill>
                <a:srgbClr val="000000"/>
              </a:solidFill>
            </a:endParaRPr>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fontAlgn="base">
              <a:spcBef>
                <a:spcPct val="0"/>
              </a:spcBef>
              <a:spcAft>
                <a:spcPct val="0"/>
              </a:spcAft>
              <a:defRPr/>
            </a:pPr>
            <a:endParaRPr lang="en-US" sz="2400">
              <a:solidFill>
                <a:srgbClr val="000000"/>
              </a:solidFill>
            </a:endParaRPr>
          </a:p>
        </p:txBody>
      </p:sp>
      <p:sp>
        <p:nvSpPr>
          <p:cNvPr id="4"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fontAlgn="base">
              <a:spcBef>
                <a:spcPct val="0"/>
              </a:spcBef>
              <a:spcAft>
                <a:spcPct val="0"/>
              </a:spcAft>
              <a:defRPr/>
            </a:pPr>
            <a:fld id="{B6038F24-ED02-4715-BF91-3E667700BE59}" type="slidenum">
              <a:rPr lang="en-US" sz="2400">
                <a:solidFill>
                  <a:srgbClr val="000000"/>
                </a:solidFill>
              </a:rPr>
              <a:pPr fontAlgn="base">
                <a:spcBef>
                  <a:spcPct val="0"/>
                </a:spcBef>
                <a:spcAft>
                  <a:spcPct val="0"/>
                </a:spcAft>
                <a:defRPr/>
              </a:pPr>
              <a:t>‹#›</a:t>
            </a:fld>
            <a:endParaRPr lang="en-US" sz="2400">
              <a:solidFill>
                <a:srgbClr val="000000"/>
              </a:solidFill>
            </a:endParaRPr>
          </a:p>
        </p:txBody>
      </p:sp>
    </p:spTree>
    <p:extLst>
      <p:ext uri="{BB962C8B-B14F-4D97-AF65-F5344CB8AC3E}">
        <p14:creationId xmlns:p14="http://schemas.microsoft.com/office/powerpoint/2010/main" val="807856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57392"/>
          </a:xfrm>
          <a:prstGeom prst="rect">
            <a:avLst/>
          </a:prstGeom>
        </p:spPr>
      </p:pic>
      <p:sp>
        <p:nvSpPr>
          <p:cNvPr id="44035" name="Rectangle 3"/>
          <p:cNvSpPr>
            <a:spLocks noGrp="1" noChangeArrowheads="1"/>
          </p:cNvSpPr>
          <p:nvPr>
            <p:ph type="ctrTitle"/>
          </p:nvPr>
        </p:nvSpPr>
        <p:spPr>
          <a:xfrm>
            <a:off x="914400" y="2286000"/>
            <a:ext cx="10363200" cy="1143000"/>
          </a:xfrm>
        </p:spPr>
        <p:txBody>
          <a:bodyPr/>
          <a:lstStyle>
            <a:lvl1pPr>
              <a:defRPr>
                <a:solidFill>
                  <a:schemeClr val="bg1"/>
                </a:solidFill>
              </a:defRPr>
            </a:lvl1pPr>
          </a:lstStyle>
          <a:p>
            <a:pPr lvl="0"/>
            <a:r>
              <a:rPr lang="en-GB" noProof="0" smtClean="0"/>
              <a:t>Click to edit Master title style</a:t>
            </a:r>
          </a:p>
        </p:txBody>
      </p:sp>
      <p:sp>
        <p:nvSpPr>
          <p:cNvPr id="44036" name="Rectangle 4"/>
          <p:cNvSpPr>
            <a:spLocks noGrp="1" noChangeArrowheads="1"/>
          </p:cNvSpPr>
          <p:nvPr>
            <p:ph type="subTitle" idx="1"/>
          </p:nvPr>
        </p:nvSpPr>
        <p:spPr>
          <a:xfrm>
            <a:off x="1828800" y="3886200"/>
            <a:ext cx="8534400" cy="1752600"/>
          </a:xfrm>
        </p:spPr>
        <p:txBody>
          <a:bodyPr/>
          <a:lstStyle>
            <a:lvl1pPr marL="0" indent="0" algn="ctr">
              <a:buFontTx/>
              <a:buNone/>
              <a:defRPr>
                <a:solidFill>
                  <a:schemeClr val="bg1"/>
                </a:solidFill>
              </a:defRPr>
            </a:lvl1pPr>
          </a:lstStyle>
          <a:p>
            <a:pPr lvl="0"/>
            <a:r>
              <a:rPr lang="en-GB" noProof="0" smtClean="0"/>
              <a:t>Click to edit Master subtitle style</a:t>
            </a:r>
          </a:p>
        </p:txBody>
      </p:sp>
    </p:spTree>
    <p:extLst>
      <p:ext uri="{BB962C8B-B14F-4D97-AF65-F5344CB8AC3E}">
        <p14:creationId xmlns:p14="http://schemas.microsoft.com/office/powerpoint/2010/main" val="1103569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91468"/>
            <a:ext cx="10363200" cy="1143000"/>
          </a:xfrm>
        </p:spPr>
        <p:txBody>
          <a:bodyPr/>
          <a:lstStyle/>
          <a:p>
            <a:r>
              <a:rPr lang="en-GB" smtClean="0"/>
              <a:t>Click to edit Master title style</a:t>
            </a:r>
            <a:endParaRPr lang="en-GB"/>
          </a:p>
        </p:txBody>
      </p:sp>
      <p:sp>
        <p:nvSpPr>
          <p:cNvPr id="3" name="Content Placeholder 2"/>
          <p:cNvSpPr>
            <a:spLocks noGrp="1"/>
          </p:cNvSpPr>
          <p:nvPr>
            <p:ph idx="1"/>
          </p:nvPr>
        </p:nvSpPr>
        <p:spPr>
          <a:xfrm>
            <a:off x="914400" y="1834480"/>
            <a:ext cx="103632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576431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91468"/>
            <a:ext cx="10363200" cy="1143000"/>
          </a:xfrm>
        </p:spPr>
        <p:txBody>
          <a:bodyPr/>
          <a:lstStyle/>
          <a:p>
            <a:r>
              <a:rPr lang="en-GB" smtClean="0"/>
              <a:t>Click to edit Master title style</a:t>
            </a:r>
            <a:endParaRPr lang="en-GB"/>
          </a:p>
        </p:txBody>
      </p:sp>
      <p:sp>
        <p:nvSpPr>
          <p:cNvPr id="3" name="Content Placeholder 2"/>
          <p:cNvSpPr>
            <a:spLocks noGrp="1"/>
          </p:cNvSpPr>
          <p:nvPr>
            <p:ph idx="1"/>
          </p:nvPr>
        </p:nvSpPr>
        <p:spPr>
          <a:xfrm>
            <a:off x="914400" y="1834480"/>
            <a:ext cx="103632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917281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10363200" cy="1143000"/>
          </a:xfrm>
        </p:spPr>
        <p:txBody>
          <a:bodyPr/>
          <a:lstStyle/>
          <a:p>
            <a:r>
              <a:rPr lang="en-GB" smtClean="0"/>
              <a:t>Click to edit Master title style</a:t>
            </a:r>
            <a:endParaRPr lang="en-GB"/>
          </a:p>
        </p:txBody>
      </p:sp>
    </p:spTree>
    <p:extLst>
      <p:ext uri="{BB962C8B-B14F-4D97-AF65-F5344CB8AC3E}">
        <p14:creationId xmlns:p14="http://schemas.microsoft.com/office/powerpoint/2010/main" val="3678302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A8858F-E1FD-4DED-8239-B96D77C94DC7}" type="datetimeFigureOut">
              <a:rPr lang="en-US">
                <a:solidFill>
                  <a:prstClr val="black">
                    <a:tint val="75000"/>
                  </a:prstClr>
                </a:solidFill>
              </a:rPr>
              <a:pPr>
                <a:defRPr/>
              </a:pPr>
              <a:t>3/22/2017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013BA9-DAC2-47FE-820D-FA8AF6AF798A}" type="slidenum">
              <a:rPr lang="en-US" altLang="en-US"/>
              <a:pPr>
                <a:defRPr/>
              </a:pPr>
              <a:t>‹#›</a:t>
            </a:fld>
            <a:endParaRPr lang="en-US" altLang="en-US"/>
          </a:p>
        </p:txBody>
      </p:sp>
    </p:spTree>
    <p:extLst>
      <p:ext uri="{BB962C8B-B14F-4D97-AF65-F5344CB8AC3E}">
        <p14:creationId xmlns:p14="http://schemas.microsoft.com/office/powerpoint/2010/main" val="2062329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a:lstStyle>
            <a:lvl1pPr algn="l">
              <a:defRPr/>
            </a:lvl1pPr>
          </a:lstStyle>
          <a:p>
            <a:pPr fontAlgn="base">
              <a:spcBef>
                <a:spcPct val="0"/>
              </a:spcBef>
              <a:spcAft>
                <a:spcPct val="0"/>
              </a:spcAft>
              <a:defRPr/>
            </a:pPr>
            <a:endParaRPr lang="en-GB" sz="2400">
              <a:solidFill>
                <a:srgbClr val="000000"/>
              </a:solidFill>
            </a:endParaRPr>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a:lstStyle>
            <a:lvl1pPr algn="l">
              <a:defRPr/>
            </a:lvl1pPr>
          </a:lstStyle>
          <a:p>
            <a:pPr fontAlgn="base">
              <a:spcBef>
                <a:spcPct val="0"/>
              </a:spcBef>
              <a:spcAft>
                <a:spcPct val="0"/>
              </a:spcAft>
              <a:defRPr/>
            </a:pPr>
            <a:endParaRPr lang="en-GB" sz="2400">
              <a:solidFill>
                <a:srgbClr val="000000"/>
              </a:solidFill>
            </a:endParaRPr>
          </a:p>
        </p:txBody>
      </p:sp>
      <p:sp>
        <p:nvSpPr>
          <p:cNvPr id="4" name="Rectangle 6"/>
          <p:cNvSpPr>
            <a:spLocks noGrp="1" noChangeArrowheads="1"/>
          </p:cNvSpPr>
          <p:nvPr>
            <p:ph type="sldNum" sz="quarter" idx="12"/>
          </p:nvPr>
        </p:nvSpPr>
        <p:spPr>
          <a:xfrm>
            <a:off x="8737600" y="6245225"/>
            <a:ext cx="2844800" cy="476250"/>
          </a:xfrm>
          <a:prstGeom prst="rect">
            <a:avLst/>
          </a:prstGeom>
        </p:spPr>
        <p:txBody>
          <a:bodyPr/>
          <a:lstStyle>
            <a:lvl1pPr algn="l">
              <a:defRPr/>
            </a:lvl1pPr>
          </a:lstStyle>
          <a:p>
            <a:pPr fontAlgn="base">
              <a:spcBef>
                <a:spcPct val="0"/>
              </a:spcBef>
              <a:spcAft>
                <a:spcPct val="0"/>
              </a:spcAft>
              <a:defRPr/>
            </a:pPr>
            <a:fld id="{E15CB63C-D6EE-43DA-8E54-21D3E5B126CB}" type="slidenum">
              <a:rPr lang="en-GB" sz="2400">
                <a:solidFill>
                  <a:srgbClr val="000000"/>
                </a:solidFill>
              </a:rPr>
              <a:pPr fontAlgn="base">
                <a:spcBef>
                  <a:spcPct val="0"/>
                </a:spcBef>
                <a:spcAft>
                  <a:spcPct val="0"/>
                </a:spcAft>
                <a:defRPr/>
              </a:pPr>
              <a:t>‹#›</a:t>
            </a:fld>
            <a:endParaRPr lang="en-GB" sz="2400">
              <a:solidFill>
                <a:srgbClr val="000000"/>
              </a:solidFill>
            </a:endParaRPr>
          </a:p>
        </p:txBody>
      </p:sp>
    </p:spTree>
    <p:extLst>
      <p:ext uri="{BB962C8B-B14F-4D97-AF65-F5344CB8AC3E}">
        <p14:creationId xmlns:p14="http://schemas.microsoft.com/office/powerpoint/2010/main" val="813024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57392"/>
          </a:xfrm>
          <a:prstGeom prst="rect">
            <a:avLst/>
          </a:prstGeom>
        </p:spPr>
      </p:pic>
      <p:sp>
        <p:nvSpPr>
          <p:cNvPr id="44035" name="Rectangle 3"/>
          <p:cNvSpPr>
            <a:spLocks noGrp="1" noChangeArrowheads="1"/>
          </p:cNvSpPr>
          <p:nvPr>
            <p:ph type="ctrTitle"/>
          </p:nvPr>
        </p:nvSpPr>
        <p:spPr>
          <a:xfrm>
            <a:off x="914400" y="2286000"/>
            <a:ext cx="10363200" cy="1143000"/>
          </a:xfrm>
        </p:spPr>
        <p:txBody>
          <a:bodyPr/>
          <a:lstStyle>
            <a:lvl1pPr>
              <a:defRPr>
                <a:solidFill>
                  <a:schemeClr val="bg1"/>
                </a:solidFill>
              </a:defRPr>
            </a:lvl1pPr>
          </a:lstStyle>
          <a:p>
            <a:pPr lvl="0"/>
            <a:r>
              <a:rPr lang="en-GB" noProof="0" smtClean="0"/>
              <a:t>Click to edit Master title style</a:t>
            </a:r>
          </a:p>
        </p:txBody>
      </p:sp>
      <p:sp>
        <p:nvSpPr>
          <p:cNvPr id="44036" name="Rectangle 4"/>
          <p:cNvSpPr>
            <a:spLocks noGrp="1" noChangeArrowheads="1"/>
          </p:cNvSpPr>
          <p:nvPr>
            <p:ph type="subTitle" idx="1"/>
          </p:nvPr>
        </p:nvSpPr>
        <p:spPr>
          <a:xfrm>
            <a:off x="1828800" y="3886200"/>
            <a:ext cx="8534400" cy="1752600"/>
          </a:xfrm>
        </p:spPr>
        <p:txBody>
          <a:bodyPr/>
          <a:lstStyle>
            <a:lvl1pPr marL="0" indent="0" algn="ctr">
              <a:buFontTx/>
              <a:buNone/>
              <a:defRPr>
                <a:solidFill>
                  <a:schemeClr val="bg1"/>
                </a:solidFill>
              </a:defRPr>
            </a:lvl1pPr>
          </a:lstStyle>
          <a:p>
            <a:pPr lvl="0"/>
            <a:r>
              <a:rPr lang="en-GB" noProof="0" smtClean="0"/>
              <a:t>Click to edit Master subtitle style</a:t>
            </a:r>
          </a:p>
        </p:txBody>
      </p:sp>
    </p:spTree>
    <p:extLst>
      <p:ext uri="{BB962C8B-B14F-4D97-AF65-F5344CB8AC3E}">
        <p14:creationId xmlns:p14="http://schemas.microsoft.com/office/powerpoint/2010/main" val="2217991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91468"/>
            <a:ext cx="10363200" cy="1143000"/>
          </a:xfrm>
        </p:spPr>
        <p:txBody>
          <a:bodyPr/>
          <a:lstStyle/>
          <a:p>
            <a:r>
              <a:rPr lang="en-GB" smtClean="0"/>
              <a:t>Click to edit Master title style</a:t>
            </a:r>
            <a:endParaRPr lang="en-GB"/>
          </a:p>
        </p:txBody>
      </p:sp>
      <p:sp>
        <p:nvSpPr>
          <p:cNvPr id="3" name="Content Placeholder 2"/>
          <p:cNvSpPr>
            <a:spLocks noGrp="1"/>
          </p:cNvSpPr>
          <p:nvPr>
            <p:ph idx="1"/>
          </p:nvPr>
        </p:nvSpPr>
        <p:spPr>
          <a:xfrm>
            <a:off x="914400" y="1834480"/>
            <a:ext cx="103632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01088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10363200" cy="1143000"/>
          </a:xfrm>
        </p:spPr>
        <p:txBody>
          <a:bodyPr/>
          <a:lstStyle/>
          <a:p>
            <a:r>
              <a:rPr lang="en-GB" smtClean="0"/>
              <a:t>Click to edit Master title style</a:t>
            </a:r>
            <a:endParaRPr lang="en-GB"/>
          </a:p>
        </p:txBody>
      </p:sp>
    </p:spTree>
    <p:extLst>
      <p:ext uri="{BB962C8B-B14F-4D97-AF65-F5344CB8AC3E}">
        <p14:creationId xmlns:p14="http://schemas.microsoft.com/office/powerpoint/2010/main" val="13678619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a:lstStyle>
            <a:lvl1pPr algn="l">
              <a:defRPr/>
            </a:lvl1pPr>
          </a:lstStyle>
          <a:p>
            <a:pPr fontAlgn="base">
              <a:spcBef>
                <a:spcPct val="0"/>
              </a:spcBef>
              <a:spcAft>
                <a:spcPct val="0"/>
              </a:spcAft>
              <a:defRPr/>
            </a:pPr>
            <a:endParaRPr lang="en-GB" sz="2400">
              <a:solidFill>
                <a:srgbClr val="000000"/>
              </a:solidFill>
            </a:endParaRPr>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a:lstStyle>
            <a:lvl1pPr algn="l">
              <a:defRPr/>
            </a:lvl1pPr>
          </a:lstStyle>
          <a:p>
            <a:pPr fontAlgn="base">
              <a:spcBef>
                <a:spcPct val="0"/>
              </a:spcBef>
              <a:spcAft>
                <a:spcPct val="0"/>
              </a:spcAft>
              <a:defRPr/>
            </a:pPr>
            <a:endParaRPr lang="en-GB" sz="2400">
              <a:solidFill>
                <a:srgbClr val="000000"/>
              </a:solidFill>
            </a:endParaRPr>
          </a:p>
        </p:txBody>
      </p:sp>
      <p:sp>
        <p:nvSpPr>
          <p:cNvPr id="4" name="Rectangle 6"/>
          <p:cNvSpPr>
            <a:spLocks noGrp="1" noChangeArrowheads="1"/>
          </p:cNvSpPr>
          <p:nvPr>
            <p:ph type="sldNum" sz="quarter" idx="12"/>
          </p:nvPr>
        </p:nvSpPr>
        <p:spPr>
          <a:xfrm>
            <a:off x="8737600" y="6245225"/>
            <a:ext cx="2844800" cy="476250"/>
          </a:xfrm>
          <a:prstGeom prst="rect">
            <a:avLst/>
          </a:prstGeom>
        </p:spPr>
        <p:txBody>
          <a:bodyPr/>
          <a:lstStyle>
            <a:lvl1pPr algn="l">
              <a:defRPr/>
            </a:lvl1pPr>
          </a:lstStyle>
          <a:p>
            <a:pPr fontAlgn="base">
              <a:spcBef>
                <a:spcPct val="0"/>
              </a:spcBef>
              <a:spcAft>
                <a:spcPct val="0"/>
              </a:spcAft>
              <a:defRPr/>
            </a:pPr>
            <a:fld id="{E15CB63C-D6EE-43DA-8E54-21D3E5B126CB}" type="slidenum">
              <a:rPr lang="en-GB" sz="2400">
                <a:solidFill>
                  <a:srgbClr val="000000"/>
                </a:solidFill>
              </a:rPr>
              <a:pPr fontAlgn="base">
                <a:spcBef>
                  <a:spcPct val="0"/>
                </a:spcBef>
                <a:spcAft>
                  <a:spcPct val="0"/>
                </a:spcAft>
                <a:defRPr/>
              </a:pPr>
              <a:t>‹#›</a:t>
            </a:fld>
            <a:endParaRPr lang="en-GB" sz="2400">
              <a:solidFill>
                <a:srgbClr val="000000"/>
              </a:solidFill>
            </a:endParaRPr>
          </a:p>
        </p:txBody>
      </p:sp>
    </p:spTree>
    <p:extLst>
      <p:ext uri="{BB962C8B-B14F-4D97-AF65-F5344CB8AC3E}">
        <p14:creationId xmlns:p14="http://schemas.microsoft.com/office/powerpoint/2010/main" val="27482373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4035" name="Rectangle 3"/>
          <p:cNvSpPr>
            <a:spLocks noGrp="1" noChangeArrowheads="1"/>
          </p:cNvSpPr>
          <p:nvPr>
            <p:ph type="ctrTitle"/>
          </p:nvPr>
        </p:nvSpPr>
        <p:spPr>
          <a:xfrm>
            <a:off x="914400" y="2286000"/>
            <a:ext cx="10363200" cy="1143000"/>
          </a:xfrm>
        </p:spPr>
        <p:txBody>
          <a:bodyPr/>
          <a:lstStyle>
            <a:lvl1pPr>
              <a:defRPr>
                <a:solidFill>
                  <a:schemeClr val="tx1"/>
                </a:solidFill>
              </a:defRPr>
            </a:lvl1pPr>
          </a:lstStyle>
          <a:p>
            <a:pPr lvl="0"/>
            <a:r>
              <a:rPr lang="en-US" noProof="0" smtClean="0"/>
              <a:t>Click to edit Master title style</a:t>
            </a:r>
            <a:endParaRPr lang="en-GB" noProof="0" dirty="0" smtClean="0"/>
          </a:p>
        </p:txBody>
      </p:sp>
      <p:sp>
        <p:nvSpPr>
          <p:cNvPr id="44036" name="Rectangle 4"/>
          <p:cNvSpPr>
            <a:spLocks noGrp="1" noChangeArrowheads="1"/>
          </p:cNvSpPr>
          <p:nvPr>
            <p:ph type="subTitle" idx="1"/>
          </p:nvPr>
        </p:nvSpPr>
        <p:spPr>
          <a:xfrm>
            <a:off x="1828800" y="3886200"/>
            <a:ext cx="8534400" cy="1752600"/>
          </a:xfrm>
        </p:spPr>
        <p:txBody>
          <a:bodyPr/>
          <a:lstStyle>
            <a:lvl1pPr marL="0" indent="0" algn="ctr">
              <a:buFontTx/>
              <a:buNone/>
              <a:defRPr>
                <a:solidFill>
                  <a:schemeClr val="tx1"/>
                </a:solidFill>
              </a:defRPr>
            </a:lvl1pPr>
          </a:lstStyle>
          <a:p>
            <a:pPr lvl="0"/>
            <a:r>
              <a:rPr lang="en-US" noProof="0" smtClean="0"/>
              <a:t>Click to edit Master subtitle style</a:t>
            </a:r>
            <a:endParaRPr lang="en-GB" noProof="0" dirty="0" smtClean="0"/>
          </a:p>
        </p:txBody>
      </p:sp>
    </p:spTree>
    <p:extLst>
      <p:ext uri="{BB962C8B-B14F-4D97-AF65-F5344CB8AC3E}">
        <p14:creationId xmlns:p14="http://schemas.microsoft.com/office/powerpoint/2010/main" val="28450473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91468"/>
            <a:ext cx="10363200"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914400" y="1834480"/>
            <a:ext cx="10363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14653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10363200" cy="1143000"/>
          </a:xfrm>
        </p:spPr>
        <p:txBody>
          <a:bodyPr/>
          <a:lstStyle/>
          <a:p>
            <a:r>
              <a:rPr lang="en-US" smtClean="0"/>
              <a:t>Click to edit Master title style</a:t>
            </a:r>
            <a:endParaRPr lang="en-GB"/>
          </a:p>
        </p:txBody>
      </p:sp>
    </p:spTree>
    <p:extLst>
      <p:ext uri="{BB962C8B-B14F-4D97-AF65-F5344CB8AC3E}">
        <p14:creationId xmlns:p14="http://schemas.microsoft.com/office/powerpoint/2010/main" val="1255606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a:defRPr/>
            </a:lvl1pPr>
          </a:lstStyle>
          <a:p>
            <a:pPr fontAlgn="base">
              <a:spcBef>
                <a:spcPct val="0"/>
              </a:spcBef>
              <a:spcAft>
                <a:spcPct val="0"/>
              </a:spcAft>
              <a:defRPr/>
            </a:pPr>
            <a:fld id="{872DAD6A-C37D-452E-8B06-1D1659467F1C}" type="datetimeFigureOut">
              <a:rPr lang="en-US" sz="2400">
                <a:solidFill>
                  <a:srgbClr val="000000"/>
                </a:solidFill>
              </a:rPr>
              <a:pPr fontAlgn="base">
                <a:spcBef>
                  <a:spcPct val="0"/>
                </a:spcBef>
                <a:spcAft>
                  <a:spcPct val="0"/>
                </a:spcAft>
                <a:defRPr/>
              </a:pPr>
              <a:t>3/22/2017</a:t>
            </a:fld>
            <a:endParaRPr lang="en-US" sz="2400">
              <a:solidFill>
                <a:srgbClr val="000000"/>
              </a:solidFill>
            </a:endParaRPr>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fontAlgn="base">
              <a:spcBef>
                <a:spcPct val="0"/>
              </a:spcBef>
              <a:spcAft>
                <a:spcPct val="0"/>
              </a:spcAft>
              <a:defRPr/>
            </a:pPr>
            <a:endParaRPr lang="en-US" sz="2400">
              <a:solidFill>
                <a:srgbClr val="000000"/>
              </a:solidFill>
            </a:endParaRPr>
          </a:p>
        </p:txBody>
      </p:sp>
      <p:sp>
        <p:nvSpPr>
          <p:cNvPr id="4"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fontAlgn="base">
              <a:spcBef>
                <a:spcPct val="0"/>
              </a:spcBef>
              <a:spcAft>
                <a:spcPct val="0"/>
              </a:spcAft>
              <a:defRPr/>
            </a:pPr>
            <a:fld id="{B6038F24-ED02-4715-BF91-3E667700BE59}" type="slidenum">
              <a:rPr lang="en-US" sz="2400">
                <a:solidFill>
                  <a:srgbClr val="000000"/>
                </a:solidFill>
              </a:rPr>
              <a:pPr fontAlgn="base">
                <a:spcBef>
                  <a:spcPct val="0"/>
                </a:spcBef>
                <a:spcAft>
                  <a:spcPct val="0"/>
                </a:spcAft>
                <a:defRPr/>
              </a:pPr>
              <a:t>‹#›</a:t>
            </a:fld>
            <a:endParaRPr lang="en-US" sz="2400">
              <a:solidFill>
                <a:srgbClr val="000000"/>
              </a:solidFill>
            </a:endParaRPr>
          </a:p>
        </p:txBody>
      </p:sp>
    </p:spTree>
    <p:extLst>
      <p:ext uri="{BB962C8B-B14F-4D97-AF65-F5344CB8AC3E}">
        <p14:creationId xmlns:p14="http://schemas.microsoft.com/office/powerpoint/2010/main" val="3183047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srcRect/>
          <a:stretch>
            <a:fillRect/>
          </a:stretch>
        </p:blipFill>
        <p:spPr bwMode="auto">
          <a:xfrm>
            <a:off x="0" y="-26988"/>
            <a:ext cx="12192000" cy="6884988"/>
          </a:xfrm>
          <a:prstGeom prst="rect">
            <a:avLst/>
          </a:prstGeom>
          <a:noFill/>
          <a:ln w="9525">
            <a:noFill/>
            <a:miter lim="800000"/>
            <a:headEnd/>
            <a:tailEnd/>
          </a:ln>
        </p:spPr>
      </p:pic>
      <p:sp>
        <p:nvSpPr>
          <p:cNvPr id="44035" name="Rectangle 3"/>
          <p:cNvSpPr>
            <a:spLocks noGrp="1" noChangeArrowheads="1"/>
          </p:cNvSpPr>
          <p:nvPr>
            <p:ph type="ctrTitle"/>
          </p:nvPr>
        </p:nvSpPr>
        <p:spPr>
          <a:xfrm>
            <a:off x="914400" y="2286000"/>
            <a:ext cx="10363200" cy="1143000"/>
          </a:xfrm>
        </p:spPr>
        <p:txBody>
          <a:bodyPr/>
          <a:lstStyle>
            <a:lvl1pPr>
              <a:defRPr>
                <a:solidFill>
                  <a:schemeClr val="bg1"/>
                </a:solidFill>
              </a:defRPr>
            </a:lvl1pPr>
          </a:lstStyle>
          <a:p>
            <a:pPr lvl="0"/>
            <a:r>
              <a:rPr lang="en-US" noProof="0" smtClean="0"/>
              <a:t>Click to edit Master title style</a:t>
            </a:r>
            <a:endParaRPr lang="en-GB" noProof="0" smtClean="0"/>
          </a:p>
        </p:txBody>
      </p:sp>
      <p:sp>
        <p:nvSpPr>
          <p:cNvPr id="44036" name="Rectangle 4"/>
          <p:cNvSpPr>
            <a:spLocks noGrp="1" noChangeArrowheads="1"/>
          </p:cNvSpPr>
          <p:nvPr>
            <p:ph type="subTitle" idx="1"/>
          </p:nvPr>
        </p:nvSpPr>
        <p:spPr>
          <a:xfrm>
            <a:off x="1828800" y="3886200"/>
            <a:ext cx="8534400" cy="1752600"/>
          </a:xfrm>
        </p:spPr>
        <p:txBody>
          <a:bodyPr/>
          <a:lstStyle>
            <a:lvl1pPr marL="0" indent="0" algn="ctr">
              <a:buFontTx/>
              <a:buNone/>
              <a:defRPr>
                <a:solidFill>
                  <a:schemeClr val="bg1"/>
                </a:solidFill>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4207578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BE3C3B3-EC61-4EBA-9CD2-3615F1BF420D}" type="datetimeFigureOut">
              <a:rPr lang="en-US">
                <a:solidFill>
                  <a:prstClr val="black">
                    <a:tint val="75000"/>
                  </a:prstClr>
                </a:solidFill>
              </a:rPr>
              <a:pPr>
                <a:defRPr/>
              </a:pPr>
              <a:t>3/22/2017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6485E13-8E58-4655-AF18-800DC113E4E8}" type="slidenum">
              <a:rPr lang="en-US" altLang="en-US"/>
              <a:pPr>
                <a:defRPr/>
              </a:pPr>
              <a:t>‹#›</a:t>
            </a:fld>
            <a:endParaRPr lang="en-US" altLang="en-US"/>
          </a:p>
        </p:txBody>
      </p:sp>
    </p:spTree>
    <p:extLst>
      <p:ext uri="{BB962C8B-B14F-4D97-AF65-F5344CB8AC3E}">
        <p14:creationId xmlns:p14="http://schemas.microsoft.com/office/powerpoint/2010/main" val="28602542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91468"/>
            <a:ext cx="10363200"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914400" y="1834480"/>
            <a:ext cx="10363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6907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10363200" cy="1143000"/>
          </a:xfrm>
        </p:spPr>
        <p:txBody>
          <a:bodyPr/>
          <a:lstStyle/>
          <a:p>
            <a:r>
              <a:rPr lang="en-US" smtClean="0"/>
              <a:t>Click to edit Master title style</a:t>
            </a:r>
            <a:endParaRPr lang="en-GB"/>
          </a:p>
        </p:txBody>
      </p:sp>
    </p:spTree>
    <p:extLst>
      <p:ext uri="{BB962C8B-B14F-4D97-AF65-F5344CB8AC3E}">
        <p14:creationId xmlns:p14="http://schemas.microsoft.com/office/powerpoint/2010/main" val="29682370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a:lstStyle>
            <a:lvl1pPr algn="l">
              <a:defRPr/>
            </a:lvl1pPr>
          </a:lstStyle>
          <a:p>
            <a:pPr fontAlgn="base">
              <a:spcBef>
                <a:spcPct val="0"/>
              </a:spcBef>
              <a:spcAft>
                <a:spcPct val="0"/>
              </a:spcAft>
              <a:defRPr/>
            </a:pPr>
            <a:endParaRPr lang="en-GB" sz="2400">
              <a:solidFill>
                <a:srgbClr val="000000"/>
              </a:solidFill>
            </a:endParaRPr>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a:lstStyle>
            <a:lvl1pPr algn="l">
              <a:defRPr/>
            </a:lvl1pPr>
          </a:lstStyle>
          <a:p>
            <a:pPr fontAlgn="base">
              <a:spcBef>
                <a:spcPct val="0"/>
              </a:spcBef>
              <a:spcAft>
                <a:spcPct val="0"/>
              </a:spcAft>
              <a:defRPr/>
            </a:pPr>
            <a:endParaRPr lang="en-GB" sz="2400">
              <a:solidFill>
                <a:srgbClr val="000000"/>
              </a:solidFill>
            </a:endParaRPr>
          </a:p>
        </p:txBody>
      </p:sp>
      <p:sp>
        <p:nvSpPr>
          <p:cNvPr id="4" name="Rectangle 6"/>
          <p:cNvSpPr>
            <a:spLocks noGrp="1" noChangeArrowheads="1"/>
          </p:cNvSpPr>
          <p:nvPr>
            <p:ph type="sldNum" sz="quarter" idx="12"/>
          </p:nvPr>
        </p:nvSpPr>
        <p:spPr>
          <a:xfrm>
            <a:off x="8737600" y="6245225"/>
            <a:ext cx="2844800" cy="476250"/>
          </a:xfrm>
          <a:prstGeom prst="rect">
            <a:avLst/>
          </a:prstGeom>
        </p:spPr>
        <p:txBody>
          <a:bodyPr/>
          <a:lstStyle>
            <a:lvl1pPr algn="l">
              <a:defRPr/>
            </a:lvl1pPr>
          </a:lstStyle>
          <a:p>
            <a:pPr fontAlgn="base">
              <a:spcBef>
                <a:spcPct val="0"/>
              </a:spcBef>
              <a:spcAft>
                <a:spcPct val="0"/>
              </a:spcAft>
              <a:defRPr/>
            </a:pPr>
            <a:fld id="{CDF7C040-114D-438D-A5EC-ABBCE22E2EA6}" type="slidenum">
              <a:rPr lang="en-GB" sz="2400">
                <a:solidFill>
                  <a:srgbClr val="000000"/>
                </a:solidFill>
              </a:rPr>
              <a:pPr fontAlgn="base">
                <a:spcBef>
                  <a:spcPct val="0"/>
                </a:spcBef>
                <a:spcAft>
                  <a:spcPct val="0"/>
                </a:spcAft>
                <a:defRPr/>
              </a:pPr>
              <a:t>‹#›</a:t>
            </a:fld>
            <a:endParaRPr lang="en-GB" sz="2400">
              <a:solidFill>
                <a:srgbClr val="000000"/>
              </a:solidFill>
            </a:endParaRPr>
          </a:p>
        </p:txBody>
      </p:sp>
    </p:spTree>
    <p:extLst>
      <p:ext uri="{BB962C8B-B14F-4D97-AF65-F5344CB8AC3E}">
        <p14:creationId xmlns:p14="http://schemas.microsoft.com/office/powerpoint/2010/main" val="4010775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57392"/>
          </a:xfrm>
          <a:prstGeom prst="rect">
            <a:avLst/>
          </a:prstGeom>
        </p:spPr>
      </p:pic>
      <p:sp>
        <p:nvSpPr>
          <p:cNvPr id="44035" name="Rectangle 3"/>
          <p:cNvSpPr>
            <a:spLocks noGrp="1" noChangeArrowheads="1"/>
          </p:cNvSpPr>
          <p:nvPr>
            <p:ph type="ctrTitle"/>
          </p:nvPr>
        </p:nvSpPr>
        <p:spPr>
          <a:xfrm>
            <a:off x="914400" y="2286000"/>
            <a:ext cx="10363200" cy="1143000"/>
          </a:xfrm>
        </p:spPr>
        <p:txBody>
          <a:bodyPr/>
          <a:lstStyle>
            <a:lvl1pPr>
              <a:defRPr>
                <a:solidFill>
                  <a:schemeClr val="bg1"/>
                </a:solidFill>
              </a:defRPr>
            </a:lvl1pPr>
          </a:lstStyle>
          <a:p>
            <a:pPr lvl="0"/>
            <a:r>
              <a:rPr lang="en-GB" noProof="0" smtClean="0"/>
              <a:t>Click to edit Master title style</a:t>
            </a:r>
          </a:p>
        </p:txBody>
      </p:sp>
      <p:sp>
        <p:nvSpPr>
          <p:cNvPr id="44036" name="Rectangle 4"/>
          <p:cNvSpPr>
            <a:spLocks noGrp="1" noChangeArrowheads="1"/>
          </p:cNvSpPr>
          <p:nvPr>
            <p:ph type="subTitle" idx="1"/>
          </p:nvPr>
        </p:nvSpPr>
        <p:spPr>
          <a:xfrm>
            <a:off x="1828800" y="3886200"/>
            <a:ext cx="8534400" cy="1752600"/>
          </a:xfrm>
        </p:spPr>
        <p:txBody>
          <a:bodyPr/>
          <a:lstStyle>
            <a:lvl1pPr marL="0" indent="0" algn="ctr">
              <a:buFontTx/>
              <a:buNone/>
              <a:defRPr>
                <a:solidFill>
                  <a:schemeClr val="bg1"/>
                </a:solidFill>
              </a:defRPr>
            </a:lvl1pPr>
          </a:lstStyle>
          <a:p>
            <a:pPr lvl="0"/>
            <a:r>
              <a:rPr lang="en-GB" noProof="0" smtClean="0"/>
              <a:t>Click to edit Master subtitle style</a:t>
            </a:r>
          </a:p>
        </p:txBody>
      </p:sp>
    </p:spTree>
    <p:extLst>
      <p:ext uri="{BB962C8B-B14F-4D97-AF65-F5344CB8AC3E}">
        <p14:creationId xmlns:p14="http://schemas.microsoft.com/office/powerpoint/2010/main" val="34127042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91468"/>
            <a:ext cx="10363200" cy="1143000"/>
          </a:xfrm>
        </p:spPr>
        <p:txBody>
          <a:bodyPr/>
          <a:lstStyle/>
          <a:p>
            <a:r>
              <a:rPr lang="en-GB" smtClean="0"/>
              <a:t>Click to edit Master title style</a:t>
            </a:r>
            <a:endParaRPr lang="en-GB"/>
          </a:p>
        </p:txBody>
      </p:sp>
      <p:sp>
        <p:nvSpPr>
          <p:cNvPr id="3" name="Content Placeholder 2"/>
          <p:cNvSpPr>
            <a:spLocks noGrp="1"/>
          </p:cNvSpPr>
          <p:nvPr>
            <p:ph idx="1"/>
          </p:nvPr>
        </p:nvSpPr>
        <p:spPr>
          <a:xfrm>
            <a:off x="914400" y="1834480"/>
            <a:ext cx="103632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0109682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10363200" cy="1143000"/>
          </a:xfrm>
        </p:spPr>
        <p:txBody>
          <a:bodyPr/>
          <a:lstStyle/>
          <a:p>
            <a:r>
              <a:rPr lang="en-GB" smtClean="0"/>
              <a:t>Click to edit Master title style</a:t>
            </a:r>
            <a:endParaRPr lang="en-GB"/>
          </a:p>
        </p:txBody>
      </p:sp>
    </p:spTree>
    <p:extLst>
      <p:ext uri="{BB962C8B-B14F-4D97-AF65-F5344CB8AC3E}">
        <p14:creationId xmlns:p14="http://schemas.microsoft.com/office/powerpoint/2010/main" val="14628107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a:lstStyle>
            <a:lvl1pPr algn="l">
              <a:defRPr/>
            </a:lvl1pPr>
          </a:lstStyle>
          <a:p>
            <a:pPr fontAlgn="base">
              <a:spcBef>
                <a:spcPct val="0"/>
              </a:spcBef>
              <a:spcAft>
                <a:spcPct val="0"/>
              </a:spcAft>
              <a:defRPr/>
            </a:pPr>
            <a:endParaRPr lang="en-GB" sz="2400">
              <a:solidFill>
                <a:srgbClr val="000000"/>
              </a:solidFill>
            </a:endParaRPr>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a:lstStyle>
            <a:lvl1pPr algn="l">
              <a:defRPr/>
            </a:lvl1pPr>
          </a:lstStyle>
          <a:p>
            <a:pPr fontAlgn="base">
              <a:spcBef>
                <a:spcPct val="0"/>
              </a:spcBef>
              <a:spcAft>
                <a:spcPct val="0"/>
              </a:spcAft>
              <a:defRPr/>
            </a:pPr>
            <a:endParaRPr lang="en-GB" sz="2400">
              <a:solidFill>
                <a:srgbClr val="000000"/>
              </a:solidFill>
            </a:endParaRPr>
          </a:p>
        </p:txBody>
      </p:sp>
      <p:sp>
        <p:nvSpPr>
          <p:cNvPr id="4" name="Rectangle 6"/>
          <p:cNvSpPr>
            <a:spLocks noGrp="1" noChangeArrowheads="1"/>
          </p:cNvSpPr>
          <p:nvPr>
            <p:ph type="sldNum" sz="quarter" idx="12"/>
          </p:nvPr>
        </p:nvSpPr>
        <p:spPr>
          <a:xfrm>
            <a:off x="8737600" y="6245225"/>
            <a:ext cx="2844800" cy="476250"/>
          </a:xfrm>
          <a:prstGeom prst="rect">
            <a:avLst/>
          </a:prstGeom>
        </p:spPr>
        <p:txBody>
          <a:bodyPr/>
          <a:lstStyle>
            <a:lvl1pPr algn="l">
              <a:defRPr/>
            </a:lvl1pPr>
          </a:lstStyle>
          <a:p>
            <a:pPr fontAlgn="base">
              <a:spcBef>
                <a:spcPct val="0"/>
              </a:spcBef>
              <a:spcAft>
                <a:spcPct val="0"/>
              </a:spcAft>
              <a:defRPr/>
            </a:pPr>
            <a:fld id="{E15CB63C-D6EE-43DA-8E54-21D3E5B126CB}" type="slidenum">
              <a:rPr lang="en-GB" sz="2400">
                <a:solidFill>
                  <a:srgbClr val="000000"/>
                </a:solidFill>
              </a:rPr>
              <a:pPr fontAlgn="base">
                <a:spcBef>
                  <a:spcPct val="0"/>
                </a:spcBef>
                <a:spcAft>
                  <a:spcPct val="0"/>
                </a:spcAft>
                <a:defRPr/>
              </a:pPr>
              <a:t>‹#›</a:t>
            </a:fld>
            <a:endParaRPr lang="en-GB" sz="2400">
              <a:solidFill>
                <a:srgbClr val="000000"/>
              </a:solidFill>
            </a:endParaRPr>
          </a:p>
        </p:txBody>
      </p:sp>
    </p:spTree>
    <p:extLst>
      <p:ext uri="{BB962C8B-B14F-4D97-AF65-F5344CB8AC3E}">
        <p14:creationId xmlns:p14="http://schemas.microsoft.com/office/powerpoint/2010/main" val="22913023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noChangeArrowheads="1"/>
          </p:cNvSpPr>
          <p:nvPr>
            <p:ph type="ctrTitle"/>
          </p:nvPr>
        </p:nvSpPr>
        <p:spPr>
          <a:xfrm>
            <a:off x="914400" y="2286000"/>
            <a:ext cx="10363200" cy="1143000"/>
          </a:xfrm>
        </p:spPr>
        <p:txBody>
          <a:bodyPr/>
          <a:lstStyle>
            <a:lvl1pPr>
              <a:defRPr>
                <a:solidFill>
                  <a:schemeClr val="bg1"/>
                </a:solidFill>
              </a:defRPr>
            </a:lvl1pPr>
          </a:lstStyle>
          <a:p>
            <a:pPr lvl="0"/>
            <a:r>
              <a:rPr lang="en-GB" noProof="0" smtClean="0"/>
              <a:t>Click to edit Master title style</a:t>
            </a:r>
          </a:p>
        </p:txBody>
      </p:sp>
      <p:sp>
        <p:nvSpPr>
          <p:cNvPr id="44036" name="Rectangle 4"/>
          <p:cNvSpPr>
            <a:spLocks noGrp="1" noChangeArrowheads="1"/>
          </p:cNvSpPr>
          <p:nvPr>
            <p:ph type="subTitle" idx="1"/>
          </p:nvPr>
        </p:nvSpPr>
        <p:spPr>
          <a:xfrm>
            <a:off x="1828800" y="3886200"/>
            <a:ext cx="8534400" cy="1752600"/>
          </a:xfrm>
        </p:spPr>
        <p:txBody>
          <a:bodyPr/>
          <a:lstStyle>
            <a:lvl1pPr marL="0" indent="0" algn="ctr">
              <a:buFontTx/>
              <a:buNone/>
              <a:defRPr>
                <a:solidFill>
                  <a:schemeClr val="bg1"/>
                </a:solidFill>
              </a:defRPr>
            </a:lvl1pPr>
          </a:lstStyle>
          <a:p>
            <a:pPr lvl="0"/>
            <a:r>
              <a:rPr lang="en-GB" noProof="0" smtClean="0"/>
              <a:t>Click to edit Master subtitle style</a:t>
            </a:r>
          </a:p>
        </p:txBody>
      </p:sp>
    </p:spTree>
    <p:extLst>
      <p:ext uri="{BB962C8B-B14F-4D97-AF65-F5344CB8AC3E}">
        <p14:creationId xmlns:p14="http://schemas.microsoft.com/office/powerpoint/2010/main" val="12873528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91468"/>
            <a:ext cx="10363200" cy="1143000"/>
          </a:xfrm>
        </p:spPr>
        <p:txBody>
          <a:bodyPr/>
          <a:lstStyle/>
          <a:p>
            <a:r>
              <a:rPr lang="en-GB" smtClean="0"/>
              <a:t>Click to edit Master title style</a:t>
            </a:r>
            <a:endParaRPr lang="en-GB"/>
          </a:p>
        </p:txBody>
      </p:sp>
      <p:sp>
        <p:nvSpPr>
          <p:cNvPr id="3" name="Content Placeholder 2"/>
          <p:cNvSpPr>
            <a:spLocks noGrp="1"/>
          </p:cNvSpPr>
          <p:nvPr>
            <p:ph idx="1"/>
          </p:nvPr>
        </p:nvSpPr>
        <p:spPr>
          <a:xfrm>
            <a:off x="914400" y="1834480"/>
            <a:ext cx="103632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9725947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10363200" cy="1143000"/>
          </a:xfrm>
        </p:spPr>
        <p:txBody>
          <a:bodyPr/>
          <a:lstStyle/>
          <a:p>
            <a:r>
              <a:rPr lang="en-GB" smtClean="0"/>
              <a:t>Click to edit Master title style</a:t>
            </a:r>
            <a:endParaRPr lang="en-GB"/>
          </a:p>
        </p:txBody>
      </p:sp>
    </p:spTree>
    <p:extLst>
      <p:ext uri="{BB962C8B-B14F-4D97-AF65-F5344CB8AC3E}">
        <p14:creationId xmlns:p14="http://schemas.microsoft.com/office/powerpoint/2010/main" val="407679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D294370-2E6B-462E-8BA5-F3AD4E655B70}" type="datetimeFigureOut">
              <a:rPr lang="en-US">
                <a:solidFill>
                  <a:prstClr val="black">
                    <a:tint val="75000"/>
                  </a:prstClr>
                </a:solidFill>
              </a:rPr>
              <a:pPr>
                <a:defRPr/>
              </a:pPr>
              <a:t>3/22/2017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BD6859A-6E19-4A71-810E-78184E9AD382}" type="slidenum">
              <a:rPr lang="en-US" altLang="en-US"/>
              <a:pPr>
                <a:defRPr/>
              </a:pPr>
              <a:t>‹#›</a:t>
            </a:fld>
            <a:endParaRPr lang="en-US" altLang="en-US"/>
          </a:p>
        </p:txBody>
      </p:sp>
    </p:spTree>
    <p:extLst>
      <p:ext uri="{BB962C8B-B14F-4D97-AF65-F5344CB8AC3E}">
        <p14:creationId xmlns:p14="http://schemas.microsoft.com/office/powerpoint/2010/main" val="1345133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noChangeArrowheads="1"/>
          </p:cNvSpPr>
          <p:nvPr>
            <p:ph type="ctrTitle"/>
          </p:nvPr>
        </p:nvSpPr>
        <p:spPr>
          <a:xfrm>
            <a:off x="914400" y="2286000"/>
            <a:ext cx="10363200" cy="1143000"/>
          </a:xfrm>
        </p:spPr>
        <p:txBody>
          <a:bodyPr/>
          <a:lstStyle>
            <a:lvl1pPr>
              <a:defRPr>
                <a:solidFill>
                  <a:schemeClr val="tx1"/>
                </a:solidFill>
              </a:defRPr>
            </a:lvl1pPr>
          </a:lstStyle>
          <a:p>
            <a:pPr lvl="0"/>
            <a:r>
              <a:rPr lang="en-US" noProof="0" smtClean="0"/>
              <a:t>Click to edit Master title style</a:t>
            </a:r>
            <a:endParaRPr lang="en-GB" noProof="0" dirty="0" smtClean="0"/>
          </a:p>
        </p:txBody>
      </p:sp>
      <p:sp>
        <p:nvSpPr>
          <p:cNvPr id="44036" name="Rectangle 4"/>
          <p:cNvSpPr>
            <a:spLocks noGrp="1" noChangeArrowheads="1"/>
          </p:cNvSpPr>
          <p:nvPr>
            <p:ph type="subTitle" idx="1"/>
          </p:nvPr>
        </p:nvSpPr>
        <p:spPr>
          <a:xfrm>
            <a:off x="1828800" y="3886200"/>
            <a:ext cx="8534400" cy="1752600"/>
          </a:xfrm>
        </p:spPr>
        <p:txBody>
          <a:bodyPr/>
          <a:lstStyle>
            <a:lvl1pPr marL="0" indent="0" algn="ctr">
              <a:buFontTx/>
              <a:buNone/>
              <a:defRPr>
                <a:solidFill>
                  <a:schemeClr val="tx1"/>
                </a:solidFill>
              </a:defRPr>
            </a:lvl1pPr>
          </a:lstStyle>
          <a:p>
            <a:pPr lvl="0"/>
            <a:r>
              <a:rPr lang="en-US" noProof="0" smtClean="0"/>
              <a:t>Click to edit Master subtitle style</a:t>
            </a:r>
            <a:endParaRPr lang="en-GB" noProof="0" dirty="0" smtClean="0"/>
          </a:p>
        </p:txBody>
      </p:sp>
    </p:spTree>
    <p:extLst>
      <p:ext uri="{BB962C8B-B14F-4D97-AF65-F5344CB8AC3E}">
        <p14:creationId xmlns:p14="http://schemas.microsoft.com/office/powerpoint/2010/main" val="13189468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91468"/>
            <a:ext cx="10363200"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914400" y="1834480"/>
            <a:ext cx="10363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240828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9614835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10363200" cy="1143000"/>
          </a:xfrm>
        </p:spPr>
        <p:txBody>
          <a:bodyPr/>
          <a:lstStyle/>
          <a:p>
            <a:r>
              <a:rPr lang="en-US" smtClean="0"/>
              <a:t>Click to edit Master title style</a:t>
            </a:r>
            <a:endParaRPr lang="en-GB"/>
          </a:p>
        </p:txBody>
      </p:sp>
    </p:spTree>
    <p:extLst>
      <p:ext uri="{BB962C8B-B14F-4D97-AF65-F5344CB8AC3E}">
        <p14:creationId xmlns:p14="http://schemas.microsoft.com/office/powerpoint/2010/main" val="4182471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609600" y="6245225"/>
            <a:ext cx="2844800" cy="476250"/>
          </a:xfrm>
          <a:prstGeom prst="rect">
            <a:avLst/>
          </a:prstGeom>
        </p:spPr>
        <p:txBody>
          <a:bodyPr/>
          <a:lstStyle>
            <a:lvl1pPr algn="ctr" eaLnBrk="1" hangingPunct="1">
              <a:defRPr sz="2400">
                <a:latin typeface="Arial" charset="0"/>
                <a:ea typeface="+mn-ea"/>
                <a:cs typeface="+mn-cs"/>
              </a:defRPr>
            </a:lvl1pPr>
          </a:lstStyle>
          <a:p>
            <a:pPr fontAlgn="base">
              <a:spcBef>
                <a:spcPct val="0"/>
              </a:spcBef>
              <a:spcAft>
                <a:spcPct val="0"/>
              </a:spcAft>
              <a:defRPr/>
            </a:pPr>
            <a:endParaRPr lang="en-GB">
              <a:solidFill>
                <a:srgbClr val="000000"/>
              </a:solidFill>
              <a:sym typeface="Gill Sans"/>
            </a:endParaRPr>
          </a:p>
        </p:txBody>
      </p:sp>
      <p:sp>
        <p:nvSpPr>
          <p:cNvPr id="3" name="Footer Placeholder 2"/>
          <p:cNvSpPr>
            <a:spLocks noGrp="1" noChangeArrowheads="1"/>
          </p:cNvSpPr>
          <p:nvPr>
            <p:ph type="ftr" sz="quarter" idx="11"/>
          </p:nvPr>
        </p:nvSpPr>
        <p:spPr>
          <a:xfrm>
            <a:off x="4165600" y="6245225"/>
            <a:ext cx="3860800" cy="476250"/>
          </a:xfrm>
          <a:prstGeom prst="rect">
            <a:avLst/>
          </a:prstGeom>
        </p:spPr>
        <p:txBody>
          <a:bodyPr/>
          <a:lstStyle>
            <a:lvl1pPr algn="ctr" eaLnBrk="1" hangingPunct="1">
              <a:defRPr sz="2400">
                <a:latin typeface="Arial" charset="0"/>
                <a:ea typeface="+mn-ea"/>
                <a:cs typeface="+mn-cs"/>
              </a:defRPr>
            </a:lvl1pPr>
          </a:lstStyle>
          <a:p>
            <a:pPr fontAlgn="base">
              <a:spcBef>
                <a:spcPct val="0"/>
              </a:spcBef>
              <a:spcAft>
                <a:spcPct val="0"/>
              </a:spcAft>
              <a:defRPr/>
            </a:pPr>
            <a:endParaRPr lang="en-GB">
              <a:solidFill>
                <a:srgbClr val="000000"/>
              </a:solidFill>
              <a:sym typeface="Gill Sans"/>
            </a:endParaRPr>
          </a:p>
        </p:txBody>
      </p:sp>
      <p:sp>
        <p:nvSpPr>
          <p:cNvPr id="4" name="Slide Number Placeholder 3"/>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2400">
                <a:latin typeface="Arial" panose="020B0604020202020204" pitchFamily="34" charset="0"/>
              </a:defRPr>
            </a:lvl1pPr>
          </a:lstStyle>
          <a:p>
            <a:pPr fontAlgn="base">
              <a:spcBef>
                <a:spcPct val="0"/>
              </a:spcBef>
              <a:spcAft>
                <a:spcPct val="0"/>
              </a:spcAft>
            </a:pPr>
            <a:fld id="{92D1BD26-761D-4B8B-BAEB-8A8310917585}" type="slidenum">
              <a:rPr lang="en-GB" altLang="en-US">
                <a:solidFill>
                  <a:srgbClr val="000000"/>
                </a:solidFill>
                <a:sym typeface="Gill Sans"/>
              </a:rPr>
              <a:pPr fontAlgn="base">
                <a:spcBef>
                  <a:spcPct val="0"/>
                </a:spcBef>
                <a:spcAft>
                  <a:spcPct val="0"/>
                </a:spcAft>
              </a:pPr>
              <a:t>‹#›</a:t>
            </a:fld>
            <a:endParaRPr lang="en-GB" altLang="en-US">
              <a:solidFill>
                <a:srgbClr val="000000"/>
              </a:solidFill>
              <a:sym typeface="Gill Sans"/>
            </a:endParaRPr>
          </a:p>
        </p:txBody>
      </p:sp>
    </p:spTree>
    <p:extLst>
      <p:ext uri="{BB962C8B-B14F-4D97-AF65-F5344CB8AC3E}">
        <p14:creationId xmlns:p14="http://schemas.microsoft.com/office/powerpoint/2010/main" val="24478071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57392"/>
          </a:xfrm>
          <a:prstGeom prst="rect">
            <a:avLst/>
          </a:prstGeom>
        </p:spPr>
      </p:pic>
      <p:sp>
        <p:nvSpPr>
          <p:cNvPr id="44035" name="Rectangle 3"/>
          <p:cNvSpPr>
            <a:spLocks noGrp="1" noChangeArrowheads="1"/>
          </p:cNvSpPr>
          <p:nvPr>
            <p:ph type="ctrTitle"/>
          </p:nvPr>
        </p:nvSpPr>
        <p:spPr>
          <a:xfrm>
            <a:off x="914400" y="2286000"/>
            <a:ext cx="10363200" cy="1143000"/>
          </a:xfrm>
        </p:spPr>
        <p:txBody>
          <a:bodyPr/>
          <a:lstStyle>
            <a:lvl1pPr>
              <a:defRPr>
                <a:solidFill>
                  <a:schemeClr val="bg1"/>
                </a:solidFill>
              </a:defRPr>
            </a:lvl1pPr>
          </a:lstStyle>
          <a:p>
            <a:pPr lvl="0"/>
            <a:r>
              <a:rPr lang="en-GB" noProof="0" smtClean="0"/>
              <a:t>Click to edit Master title style</a:t>
            </a:r>
          </a:p>
        </p:txBody>
      </p:sp>
      <p:sp>
        <p:nvSpPr>
          <p:cNvPr id="44036" name="Rectangle 4"/>
          <p:cNvSpPr>
            <a:spLocks noGrp="1" noChangeArrowheads="1"/>
          </p:cNvSpPr>
          <p:nvPr>
            <p:ph type="subTitle" idx="1"/>
          </p:nvPr>
        </p:nvSpPr>
        <p:spPr>
          <a:xfrm>
            <a:off x="1828800" y="3886200"/>
            <a:ext cx="8534400" cy="1752600"/>
          </a:xfrm>
        </p:spPr>
        <p:txBody>
          <a:bodyPr/>
          <a:lstStyle>
            <a:lvl1pPr marL="0" indent="0" algn="ctr">
              <a:buFontTx/>
              <a:buNone/>
              <a:defRPr>
                <a:solidFill>
                  <a:schemeClr val="bg1"/>
                </a:solidFill>
              </a:defRPr>
            </a:lvl1pPr>
          </a:lstStyle>
          <a:p>
            <a:pPr lvl="0"/>
            <a:r>
              <a:rPr lang="en-GB" noProof="0" smtClean="0"/>
              <a:t>Click to edit Master subtitle style</a:t>
            </a:r>
          </a:p>
        </p:txBody>
      </p:sp>
    </p:spTree>
    <p:extLst>
      <p:ext uri="{BB962C8B-B14F-4D97-AF65-F5344CB8AC3E}">
        <p14:creationId xmlns:p14="http://schemas.microsoft.com/office/powerpoint/2010/main" val="1067242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91468"/>
            <a:ext cx="10363200" cy="1143000"/>
          </a:xfrm>
        </p:spPr>
        <p:txBody>
          <a:bodyPr/>
          <a:lstStyle/>
          <a:p>
            <a:r>
              <a:rPr lang="en-GB" smtClean="0"/>
              <a:t>Click to edit Master title style</a:t>
            </a:r>
            <a:endParaRPr lang="en-GB"/>
          </a:p>
        </p:txBody>
      </p:sp>
      <p:sp>
        <p:nvSpPr>
          <p:cNvPr id="3" name="Content Placeholder 2"/>
          <p:cNvSpPr>
            <a:spLocks noGrp="1"/>
          </p:cNvSpPr>
          <p:nvPr>
            <p:ph idx="1"/>
          </p:nvPr>
        </p:nvSpPr>
        <p:spPr>
          <a:xfrm>
            <a:off x="914400" y="1834480"/>
            <a:ext cx="103632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197400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10363200" cy="1143000"/>
          </a:xfrm>
        </p:spPr>
        <p:txBody>
          <a:bodyPr/>
          <a:lstStyle/>
          <a:p>
            <a:r>
              <a:rPr lang="en-GB" smtClean="0"/>
              <a:t>Click to edit Master title style</a:t>
            </a:r>
            <a:endParaRPr lang="en-GB"/>
          </a:p>
        </p:txBody>
      </p:sp>
    </p:spTree>
    <p:extLst>
      <p:ext uri="{BB962C8B-B14F-4D97-AF65-F5344CB8AC3E}">
        <p14:creationId xmlns:p14="http://schemas.microsoft.com/office/powerpoint/2010/main" val="36696266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a:lstStyle>
            <a:lvl1pPr algn="l">
              <a:defRPr/>
            </a:lvl1pPr>
          </a:lstStyle>
          <a:p>
            <a:pPr fontAlgn="base">
              <a:spcBef>
                <a:spcPct val="0"/>
              </a:spcBef>
              <a:spcAft>
                <a:spcPct val="0"/>
              </a:spcAft>
              <a:defRPr/>
            </a:pPr>
            <a:endParaRPr lang="en-GB" sz="2400">
              <a:solidFill>
                <a:srgbClr val="000000"/>
              </a:solidFill>
            </a:endParaRPr>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a:lstStyle>
            <a:lvl1pPr algn="l">
              <a:defRPr/>
            </a:lvl1pPr>
          </a:lstStyle>
          <a:p>
            <a:pPr fontAlgn="base">
              <a:spcBef>
                <a:spcPct val="0"/>
              </a:spcBef>
              <a:spcAft>
                <a:spcPct val="0"/>
              </a:spcAft>
              <a:defRPr/>
            </a:pPr>
            <a:endParaRPr lang="en-GB" sz="2400">
              <a:solidFill>
                <a:srgbClr val="000000"/>
              </a:solidFill>
            </a:endParaRPr>
          </a:p>
        </p:txBody>
      </p:sp>
      <p:sp>
        <p:nvSpPr>
          <p:cNvPr id="4" name="Rectangle 6"/>
          <p:cNvSpPr>
            <a:spLocks noGrp="1" noChangeArrowheads="1"/>
          </p:cNvSpPr>
          <p:nvPr>
            <p:ph type="sldNum" sz="quarter" idx="12"/>
          </p:nvPr>
        </p:nvSpPr>
        <p:spPr>
          <a:xfrm>
            <a:off x="8737600" y="6245225"/>
            <a:ext cx="2844800" cy="476250"/>
          </a:xfrm>
          <a:prstGeom prst="rect">
            <a:avLst/>
          </a:prstGeom>
        </p:spPr>
        <p:txBody>
          <a:bodyPr/>
          <a:lstStyle>
            <a:lvl1pPr algn="l">
              <a:defRPr/>
            </a:lvl1pPr>
          </a:lstStyle>
          <a:p>
            <a:pPr fontAlgn="base">
              <a:spcBef>
                <a:spcPct val="0"/>
              </a:spcBef>
              <a:spcAft>
                <a:spcPct val="0"/>
              </a:spcAft>
              <a:defRPr/>
            </a:pPr>
            <a:fld id="{E15CB63C-D6EE-43DA-8E54-21D3E5B126CB}" type="slidenum">
              <a:rPr lang="en-GB" sz="2400">
                <a:solidFill>
                  <a:srgbClr val="000000"/>
                </a:solidFill>
              </a:rPr>
              <a:pPr fontAlgn="base">
                <a:spcBef>
                  <a:spcPct val="0"/>
                </a:spcBef>
                <a:spcAft>
                  <a:spcPct val="0"/>
                </a:spcAft>
                <a:defRPr/>
              </a:pPr>
              <a:t>‹#›</a:t>
            </a:fld>
            <a:endParaRPr lang="en-GB" sz="2400">
              <a:solidFill>
                <a:srgbClr val="000000"/>
              </a:solidFill>
            </a:endParaRPr>
          </a:p>
        </p:txBody>
      </p:sp>
    </p:spTree>
    <p:extLst>
      <p:ext uri="{BB962C8B-B14F-4D97-AF65-F5344CB8AC3E}">
        <p14:creationId xmlns:p14="http://schemas.microsoft.com/office/powerpoint/2010/main" val="13128638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4035" name="Rectangle 3"/>
          <p:cNvSpPr>
            <a:spLocks noGrp="1" noChangeArrowheads="1"/>
          </p:cNvSpPr>
          <p:nvPr>
            <p:ph type="ctrTitle"/>
          </p:nvPr>
        </p:nvSpPr>
        <p:spPr>
          <a:xfrm>
            <a:off x="914400" y="2286000"/>
            <a:ext cx="10363200" cy="1143000"/>
          </a:xfrm>
        </p:spPr>
        <p:txBody>
          <a:bodyPr/>
          <a:lstStyle>
            <a:lvl1pPr>
              <a:defRPr>
                <a:solidFill>
                  <a:schemeClr val="tx1"/>
                </a:solidFill>
              </a:defRPr>
            </a:lvl1pPr>
          </a:lstStyle>
          <a:p>
            <a:pPr lvl="0"/>
            <a:r>
              <a:rPr lang="en-US" noProof="0" smtClean="0"/>
              <a:t>Click to edit Master title style</a:t>
            </a:r>
            <a:endParaRPr lang="en-GB" noProof="0" dirty="0" smtClean="0"/>
          </a:p>
        </p:txBody>
      </p:sp>
      <p:sp>
        <p:nvSpPr>
          <p:cNvPr id="44036" name="Rectangle 4"/>
          <p:cNvSpPr>
            <a:spLocks noGrp="1" noChangeArrowheads="1"/>
          </p:cNvSpPr>
          <p:nvPr>
            <p:ph type="subTitle" idx="1"/>
          </p:nvPr>
        </p:nvSpPr>
        <p:spPr>
          <a:xfrm>
            <a:off x="1828800" y="3886200"/>
            <a:ext cx="8534400" cy="1752600"/>
          </a:xfrm>
        </p:spPr>
        <p:txBody>
          <a:bodyPr/>
          <a:lstStyle>
            <a:lvl1pPr marL="0" indent="0" algn="ctr">
              <a:buFontTx/>
              <a:buNone/>
              <a:defRPr>
                <a:solidFill>
                  <a:schemeClr val="tx1"/>
                </a:solidFill>
              </a:defRPr>
            </a:lvl1pPr>
          </a:lstStyle>
          <a:p>
            <a:pPr lvl="0"/>
            <a:r>
              <a:rPr lang="en-US" noProof="0" smtClean="0"/>
              <a:t>Click to edit Master subtitle style</a:t>
            </a:r>
            <a:endParaRPr lang="en-GB" noProof="0" dirty="0" smtClean="0"/>
          </a:p>
        </p:txBody>
      </p:sp>
    </p:spTree>
    <p:extLst>
      <p:ext uri="{BB962C8B-B14F-4D97-AF65-F5344CB8AC3E}">
        <p14:creationId xmlns:p14="http://schemas.microsoft.com/office/powerpoint/2010/main" val="3427675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F05BC44-B9AC-409B-A123-2B10255C7C27}" type="datetimeFigureOut">
              <a:rPr lang="en-US">
                <a:solidFill>
                  <a:prstClr val="black">
                    <a:tint val="75000"/>
                  </a:prstClr>
                </a:solidFill>
              </a:rPr>
              <a:pPr>
                <a:defRPr/>
              </a:pPr>
              <a:t>3/22/2017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7DC9B73-DA23-4152-B276-23FD51EAB869}" type="slidenum">
              <a:rPr lang="en-US" altLang="en-US"/>
              <a:pPr>
                <a:defRPr/>
              </a:pPr>
              <a:t>‹#›</a:t>
            </a:fld>
            <a:endParaRPr lang="en-US" altLang="en-US"/>
          </a:p>
        </p:txBody>
      </p:sp>
    </p:spTree>
    <p:extLst>
      <p:ext uri="{BB962C8B-B14F-4D97-AF65-F5344CB8AC3E}">
        <p14:creationId xmlns:p14="http://schemas.microsoft.com/office/powerpoint/2010/main" val="25368179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91468"/>
            <a:ext cx="10363200"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914400" y="1834480"/>
            <a:ext cx="10363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40951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10363200" cy="1143000"/>
          </a:xfrm>
        </p:spPr>
        <p:txBody>
          <a:bodyPr/>
          <a:lstStyle/>
          <a:p>
            <a:r>
              <a:rPr lang="en-US" smtClean="0"/>
              <a:t>Click to edit Master title style</a:t>
            </a:r>
            <a:endParaRPr lang="en-GB"/>
          </a:p>
        </p:txBody>
      </p:sp>
    </p:spTree>
    <p:extLst>
      <p:ext uri="{BB962C8B-B14F-4D97-AF65-F5344CB8AC3E}">
        <p14:creationId xmlns:p14="http://schemas.microsoft.com/office/powerpoint/2010/main" val="10685280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a:defRPr/>
            </a:lvl1pPr>
          </a:lstStyle>
          <a:p>
            <a:pPr fontAlgn="base">
              <a:spcBef>
                <a:spcPct val="0"/>
              </a:spcBef>
              <a:spcAft>
                <a:spcPct val="0"/>
              </a:spcAft>
              <a:defRPr/>
            </a:pPr>
            <a:fld id="{872DAD6A-C37D-452E-8B06-1D1659467F1C}" type="datetimeFigureOut">
              <a:rPr lang="en-US" sz="2400">
                <a:solidFill>
                  <a:srgbClr val="000000"/>
                </a:solidFill>
              </a:rPr>
              <a:pPr fontAlgn="base">
                <a:spcBef>
                  <a:spcPct val="0"/>
                </a:spcBef>
                <a:spcAft>
                  <a:spcPct val="0"/>
                </a:spcAft>
                <a:defRPr/>
              </a:pPr>
              <a:t>3/22/2017</a:t>
            </a:fld>
            <a:endParaRPr lang="en-US" sz="2400">
              <a:solidFill>
                <a:srgbClr val="000000"/>
              </a:solidFill>
            </a:endParaRPr>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fontAlgn="base">
              <a:spcBef>
                <a:spcPct val="0"/>
              </a:spcBef>
              <a:spcAft>
                <a:spcPct val="0"/>
              </a:spcAft>
              <a:defRPr/>
            </a:pPr>
            <a:endParaRPr lang="en-US" sz="2400">
              <a:solidFill>
                <a:srgbClr val="000000"/>
              </a:solidFill>
            </a:endParaRPr>
          </a:p>
        </p:txBody>
      </p:sp>
      <p:sp>
        <p:nvSpPr>
          <p:cNvPr id="4"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fontAlgn="base">
              <a:spcBef>
                <a:spcPct val="0"/>
              </a:spcBef>
              <a:spcAft>
                <a:spcPct val="0"/>
              </a:spcAft>
              <a:defRPr/>
            </a:pPr>
            <a:fld id="{B6038F24-ED02-4715-BF91-3E667700BE59}" type="slidenum">
              <a:rPr lang="en-US" sz="2400">
                <a:solidFill>
                  <a:srgbClr val="000000"/>
                </a:solidFill>
              </a:rPr>
              <a:pPr fontAlgn="base">
                <a:spcBef>
                  <a:spcPct val="0"/>
                </a:spcBef>
                <a:spcAft>
                  <a:spcPct val="0"/>
                </a:spcAft>
                <a:defRPr/>
              </a:pPr>
              <a:t>‹#›</a:t>
            </a:fld>
            <a:endParaRPr lang="en-US" sz="2400">
              <a:solidFill>
                <a:srgbClr val="000000"/>
              </a:solidFill>
            </a:endParaRPr>
          </a:p>
        </p:txBody>
      </p:sp>
    </p:spTree>
    <p:extLst>
      <p:ext uri="{BB962C8B-B14F-4D97-AF65-F5344CB8AC3E}">
        <p14:creationId xmlns:p14="http://schemas.microsoft.com/office/powerpoint/2010/main" val="20571945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noChangeArrowheads="1"/>
          </p:cNvSpPr>
          <p:nvPr>
            <p:ph type="ctrTitle"/>
          </p:nvPr>
        </p:nvSpPr>
        <p:spPr>
          <a:xfrm>
            <a:off x="914400" y="2286000"/>
            <a:ext cx="10363200" cy="1143000"/>
          </a:xfrm>
        </p:spPr>
        <p:txBody>
          <a:bodyPr/>
          <a:lstStyle>
            <a:lvl1pPr>
              <a:defRPr>
                <a:solidFill>
                  <a:schemeClr val="tx1"/>
                </a:solidFill>
              </a:defRPr>
            </a:lvl1pPr>
          </a:lstStyle>
          <a:p>
            <a:pPr lvl="0"/>
            <a:r>
              <a:rPr lang="en-US" noProof="0" smtClean="0"/>
              <a:t>Click to edit Master title style</a:t>
            </a:r>
            <a:endParaRPr lang="en-GB" noProof="0" dirty="0" smtClean="0"/>
          </a:p>
        </p:txBody>
      </p:sp>
      <p:sp>
        <p:nvSpPr>
          <p:cNvPr id="44036" name="Rectangle 4"/>
          <p:cNvSpPr>
            <a:spLocks noGrp="1" noChangeArrowheads="1"/>
          </p:cNvSpPr>
          <p:nvPr>
            <p:ph type="subTitle" idx="1"/>
          </p:nvPr>
        </p:nvSpPr>
        <p:spPr>
          <a:xfrm>
            <a:off x="1828800" y="3886200"/>
            <a:ext cx="8534400" cy="1752600"/>
          </a:xfrm>
        </p:spPr>
        <p:txBody>
          <a:bodyPr/>
          <a:lstStyle>
            <a:lvl1pPr marL="0" indent="0" algn="ctr">
              <a:buFontTx/>
              <a:buNone/>
              <a:defRPr>
                <a:solidFill>
                  <a:schemeClr val="tx1"/>
                </a:solidFill>
              </a:defRPr>
            </a:lvl1pPr>
          </a:lstStyle>
          <a:p>
            <a:pPr lvl="0"/>
            <a:r>
              <a:rPr lang="en-US" noProof="0" smtClean="0"/>
              <a:t>Click to edit Master subtitle style</a:t>
            </a:r>
            <a:endParaRPr lang="en-GB" noProof="0" dirty="0" smtClean="0"/>
          </a:p>
        </p:txBody>
      </p:sp>
    </p:spTree>
    <p:extLst>
      <p:ext uri="{BB962C8B-B14F-4D97-AF65-F5344CB8AC3E}">
        <p14:creationId xmlns:p14="http://schemas.microsoft.com/office/powerpoint/2010/main" val="40572504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91468"/>
            <a:ext cx="10363200"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914400" y="1834480"/>
            <a:ext cx="10363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457430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10363200" cy="1143000"/>
          </a:xfrm>
        </p:spPr>
        <p:txBody>
          <a:bodyPr/>
          <a:lstStyle/>
          <a:p>
            <a:r>
              <a:rPr lang="en-US" smtClean="0"/>
              <a:t>Click to edit Master title style</a:t>
            </a:r>
            <a:endParaRPr lang="en-GB"/>
          </a:p>
        </p:txBody>
      </p:sp>
    </p:spTree>
    <p:extLst>
      <p:ext uri="{BB962C8B-B14F-4D97-AF65-F5344CB8AC3E}">
        <p14:creationId xmlns:p14="http://schemas.microsoft.com/office/powerpoint/2010/main" val="18045343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57392"/>
          </a:xfrm>
          <a:prstGeom prst="rect">
            <a:avLst/>
          </a:prstGeom>
        </p:spPr>
      </p:pic>
      <p:sp>
        <p:nvSpPr>
          <p:cNvPr id="44035" name="Rectangle 3"/>
          <p:cNvSpPr>
            <a:spLocks noGrp="1" noChangeArrowheads="1"/>
          </p:cNvSpPr>
          <p:nvPr>
            <p:ph type="ctrTitle"/>
          </p:nvPr>
        </p:nvSpPr>
        <p:spPr>
          <a:xfrm>
            <a:off x="914400" y="2286000"/>
            <a:ext cx="10363200" cy="1143000"/>
          </a:xfrm>
        </p:spPr>
        <p:txBody>
          <a:bodyPr/>
          <a:lstStyle>
            <a:lvl1pPr>
              <a:defRPr>
                <a:solidFill>
                  <a:schemeClr val="bg1"/>
                </a:solidFill>
              </a:defRPr>
            </a:lvl1pPr>
          </a:lstStyle>
          <a:p>
            <a:pPr lvl="0"/>
            <a:r>
              <a:rPr lang="en-US" noProof="0" smtClean="0"/>
              <a:t>Click to edit Master title style</a:t>
            </a:r>
            <a:endParaRPr lang="en-GB" noProof="0" smtClean="0"/>
          </a:p>
        </p:txBody>
      </p:sp>
      <p:sp>
        <p:nvSpPr>
          <p:cNvPr id="44036" name="Rectangle 4"/>
          <p:cNvSpPr>
            <a:spLocks noGrp="1" noChangeArrowheads="1"/>
          </p:cNvSpPr>
          <p:nvPr>
            <p:ph type="subTitle" idx="1"/>
          </p:nvPr>
        </p:nvSpPr>
        <p:spPr>
          <a:xfrm>
            <a:off x="1828800" y="3886200"/>
            <a:ext cx="8534400" cy="1752600"/>
          </a:xfrm>
        </p:spPr>
        <p:txBody>
          <a:bodyPr/>
          <a:lstStyle>
            <a:lvl1pPr marL="0" indent="0" algn="ctr">
              <a:buFontTx/>
              <a:buNone/>
              <a:defRPr>
                <a:solidFill>
                  <a:schemeClr val="bg1"/>
                </a:solidFill>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11541480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91468"/>
            <a:ext cx="10363200"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914400" y="1834480"/>
            <a:ext cx="10363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494149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10363200" cy="1143000"/>
          </a:xfrm>
        </p:spPr>
        <p:txBody>
          <a:bodyPr/>
          <a:lstStyle/>
          <a:p>
            <a:r>
              <a:rPr lang="en-US" smtClean="0"/>
              <a:t>Click to edit Master title style</a:t>
            </a:r>
            <a:endParaRPr lang="en-GB"/>
          </a:p>
        </p:txBody>
      </p:sp>
    </p:spTree>
    <p:extLst>
      <p:ext uri="{BB962C8B-B14F-4D97-AF65-F5344CB8AC3E}">
        <p14:creationId xmlns:p14="http://schemas.microsoft.com/office/powerpoint/2010/main" val="38490373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57392"/>
          </a:xfrm>
          <a:prstGeom prst="rect">
            <a:avLst/>
          </a:prstGeom>
        </p:spPr>
      </p:pic>
      <p:sp>
        <p:nvSpPr>
          <p:cNvPr id="44035" name="Rectangle 3"/>
          <p:cNvSpPr>
            <a:spLocks noGrp="1" noChangeArrowheads="1"/>
          </p:cNvSpPr>
          <p:nvPr>
            <p:ph type="ctrTitle"/>
          </p:nvPr>
        </p:nvSpPr>
        <p:spPr>
          <a:xfrm>
            <a:off x="914400" y="2286000"/>
            <a:ext cx="10363200" cy="1143000"/>
          </a:xfrm>
        </p:spPr>
        <p:txBody>
          <a:bodyPr/>
          <a:lstStyle>
            <a:lvl1pPr>
              <a:defRPr>
                <a:solidFill>
                  <a:schemeClr val="bg1"/>
                </a:solidFill>
              </a:defRPr>
            </a:lvl1pPr>
          </a:lstStyle>
          <a:p>
            <a:pPr lvl="0"/>
            <a:r>
              <a:rPr lang="en-US" noProof="0" smtClean="0"/>
              <a:t>Click to edit Master title style</a:t>
            </a:r>
            <a:endParaRPr lang="en-GB" noProof="0" smtClean="0"/>
          </a:p>
        </p:txBody>
      </p:sp>
      <p:sp>
        <p:nvSpPr>
          <p:cNvPr id="44036" name="Rectangle 4"/>
          <p:cNvSpPr>
            <a:spLocks noGrp="1" noChangeArrowheads="1"/>
          </p:cNvSpPr>
          <p:nvPr>
            <p:ph type="subTitle" idx="1"/>
          </p:nvPr>
        </p:nvSpPr>
        <p:spPr>
          <a:xfrm>
            <a:off x="1828800" y="3886200"/>
            <a:ext cx="8534400" cy="1752600"/>
          </a:xfrm>
        </p:spPr>
        <p:txBody>
          <a:bodyPr/>
          <a:lstStyle>
            <a:lvl1pPr marL="0" indent="0" algn="ctr">
              <a:buFontTx/>
              <a:buNone/>
              <a:defRPr>
                <a:solidFill>
                  <a:schemeClr val="bg1"/>
                </a:solidFill>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18220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CC71108-E0C9-4E24-9A14-7E18BAECF2AA}" type="datetimeFigureOut">
              <a:rPr lang="en-US">
                <a:solidFill>
                  <a:prstClr val="black">
                    <a:tint val="75000"/>
                  </a:prstClr>
                </a:solidFill>
              </a:rPr>
              <a:pPr>
                <a:defRPr/>
              </a:pPr>
              <a:t>3/22/2017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790F91E-B122-4449-BA9A-3A1257DD1F04}" type="slidenum">
              <a:rPr lang="en-US" altLang="en-US"/>
              <a:pPr>
                <a:defRPr/>
              </a:pPr>
              <a:t>‹#›</a:t>
            </a:fld>
            <a:endParaRPr lang="en-US" altLang="en-US"/>
          </a:p>
        </p:txBody>
      </p:sp>
    </p:spTree>
    <p:extLst>
      <p:ext uri="{BB962C8B-B14F-4D97-AF65-F5344CB8AC3E}">
        <p14:creationId xmlns:p14="http://schemas.microsoft.com/office/powerpoint/2010/main" val="36554748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91468"/>
            <a:ext cx="10363200"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914400" y="1834480"/>
            <a:ext cx="10363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910269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10363200" cy="1143000"/>
          </a:xfrm>
        </p:spPr>
        <p:txBody>
          <a:bodyPr/>
          <a:lstStyle/>
          <a:p>
            <a:r>
              <a:rPr lang="en-US" smtClean="0"/>
              <a:t>Click to edit Master title style</a:t>
            </a:r>
            <a:endParaRPr lang="en-GB"/>
          </a:p>
        </p:txBody>
      </p:sp>
    </p:spTree>
    <p:extLst>
      <p:ext uri="{BB962C8B-B14F-4D97-AF65-F5344CB8AC3E}">
        <p14:creationId xmlns:p14="http://schemas.microsoft.com/office/powerpoint/2010/main" val="23679319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57392"/>
          </a:xfrm>
          <a:prstGeom prst="rect">
            <a:avLst/>
          </a:prstGeom>
        </p:spPr>
      </p:pic>
      <p:sp>
        <p:nvSpPr>
          <p:cNvPr id="44035" name="Rectangle 3"/>
          <p:cNvSpPr>
            <a:spLocks noGrp="1" noChangeArrowheads="1"/>
          </p:cNvSpPr>
          <p:nvPr>
            <p:ph type="ctrTitle"/>
          </p:nvPr>
        </p:nvSpPr>
        <p:spPr>
          <a:xfrm>
            <a:off x="914400" y="2286000"/>
            <a:ext cx="10363200" cy="1143000"/>
          </a:xfrm>
        </p:spPr>
        <p:txBody>
          <a:bodyPr/>
          <a:lstStyle>
            <a:lvl1pPr>
              <a:defRPr>
                <a:solidFill>
                  <a:schemeClr val="bg1"/>
                </a:solidFill>
              </a:defRPr>
            </a:lvl1pPr>
          </a:lstStyle>
          <a:p>
            <a:pPr lvl="0"/>
            <a:r>
              <a:rPr lang="en-US" noProof="0" smtClean="0"/>
              <a:t>Click to edit Master title style</a:t>
            </a:r>
            <a:endParaRPr lang="en-GB" noProof="0" smtClean="0"/>
          </a:p>
        </p:txBody>
      </p:sp>
      <p:sp>
        <p:nvSpPr>
          <p:cNvPr id="44036" name="Rectangle 4"/>
          <p:cNvSpPr>
            <a:spLocks noGrp="1" noChangeArrowheads="1"/>
          </p:cNvSpPr>
          <p:nvPr>
            <p:ph type="subTitle" idx="1"/>
          </p:nvPr>
        </p:nvSpPr>
        <p:spPr>
          <a:xfrm>
            <a:off x="1828800" y="3886200"/>
            <a:ext cx="8534400" cy="1752600"/>
          </a:xfrm>
        </p:spPr>
        <p:txBody>
          <a:bodyPr/>
          <a:lstStyle>
            <a:lvl1pPr marL="0" indent="0" algn="ctr">
              <a:buFontTx/>
              <a:buNone/>
              <a:defRPr>
                <a:solidFill>
                  <a:schemeClr val="bg1"/>
                </a:solidFill>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28783369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91468"/>
            <a:ext cx="10363200"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914400" y="1834480"/>
            <a:ext cx="10363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363141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10363200" cy="1143000"/>
          </a:xfrm>
        </p:spPr>
        <p:txBody>
          <a:bodyPr/>
          <a:lstStyle/>
          <a:p>
            <a:r>
              <a:rPr lang="en-US" smtClean="0"/>
              <a:t>Click to edit Master title style</a:t>
            </a:r>
            <a:endParaRPr lang="en-GB"/>
          </a:p>
        </p:txBody>
      </p:sp>
    </p:spTree>
    <p:extLst>
      <p:ext uri="{BB962C8B-B14F-4D97-AF65-F5344CB8AC3E}">
        <p14:creationId xmlns:p14="http://schemas.microsoft.com/office/powerpoint/2010/main" val="26198007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4035" name="Rectangle 3"/>
          <p:cNvSpPr>
            <a:spLocks noGrp="1" noChangeArrowheads="1"/>
          </p:cNvSpPr>
          <p:nvPr>
            <p:ph type="ctrTitle"/>
          </p:nvPr>
        </p:nvSpPr>
        <p:spPr>
          <a:xfrm>
            <a:off x="914400" y="2286000"/>
            <a:ext cx="10363200" cy="1143000"/>
          </a:xfrm>
        </p:spPr>
        <p:txBody>
          <a:bodyPr/>
          <a:lstStyle>
            <a:lvl1pPr>
              <a:defRPr>
                <a:solidFill>
                  <a:schemeClr val="tx1"/>
                </a:solidFill>
              </a:defRPr>
            </a:lvl1pPr>
          </a:lstStyle>
          <a:p>
            <a:pPr lvl="0"/>
            <a:r>
              <a:rPr lang="en-US" noProof="0" dirty="0" smtClean="0"/>
              <a:t>Click to edit Master title style</a:t>
            </a:r>
            <a:endParaRPr lang="en-GB" noProof="0" dirty="0" smtClean="0"/>
          </a:p>
        </p:txBody>
      </p:sp>
      <p:sp>
        <p:nvSpPr>
          <p:cNvPr id="44036" name="Rectangle 4"/>
          <p:cNvSpPr>
            <a:spLocks noGrp="1" noChangeArrowheads="1"/>
          </p:cNvSpPr>
          <p:nvPr>
            <p:ph type="subTitle" idx="1"/>
          </p:nvPr>
        </p:nvSpPr>
        <p:spPr>
          <a:xfrm>
            <a:off x="1828800" y="3886200"/>
            <a:ext cx="8534400" cy="1752600"/>
          </a:xfrm>
        </p:spPr>
        <p:txBody>
          <a:bodyPr/>
          <a:lstStyle>
            <a:lvl1pPr marL="0" indent="0" algn="ctr">
              <a:buFontTx/>
              <a:buNone/>
              <a:defRPr>
                <a:solidFill>
                  <a:schemeClr val="tx1"/>
                </a:solidFill>
              </a:defRPr>
            </a:lvl1pPr>
          </a:lstStyle>
          <a:p>
            <a:pPr lvl="0"/>
            <a:r>
              <a:rPr lang="en-US" noProof="0" dirty="0" smtClean="0"/>
              <a:t>Click to edit Master subtitle style</a:t>
            </a:r>
            <a:endParaRPr lang="en-GB" noProof="0" dirty="0" smtClean="0"/>
          </a:p>
        </p:txBody>
      </p:sp>
    </p:spTree>
    <p:extLst>
      <p:ext uri="{BB962C8B-B14F-4D97-AF65-F5344CB8AC3E}">
        <p14:creationId xmlns:p14="http://schemas.microsoft.com/office/powerpoint/2010/main" val="19449946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91468"/>
            <a:ext cx="10363200"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914400" y="1834480"/>
            <a:ext cx="10363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851187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10363200" cy="1143000"/>
          </a:xfrm>
        </p:spPr>
        <p:txBody>
          <a:bodyPr/>
          <a:lstStyle/>
          <a:p>
            <a:r>
              <a:rPr lang="en-US" smtClean="0"/>
              <a:t>Click to edit Master title style</a:t>
            </a:r>
            <a:endParaRPr lang="en-GB"/>
          </a:p>
        </p:txBody>
      </p:sp>
    </p:spTree>
    <p:extLst>
      <p:ext uri="{BB962C8B-B14F-4D97-AF65-F5344CB8AC3E}">
        <p14:creationId xmlns:p14="http://schemas.microsoft.com/office/powerpoint/2010/main" val="1475705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54C2A5-219B-4163-A845-924F5059E036}" type="datetimeFigureOut">
              <a:rPr lang="en-US">
                <a:solidFill>
                  <a:prstClr val="black">
                    <a:tint val="75000"/>
                  </a:prstClr>
                </a:solidFill>
              </a:rPr>
              <a:pPr>
                <a:defRPr/>
              </a:pPr>
              <a:t>3/22/2017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8EDB5C1-ADAB-42CD-BA1E-33DF582FD67A}" type="slidenum">
              <a:rPr lang="en-US" altLang="en-US"/>
              <a:pPr>
                <a:defRPr/>
              </a:pPr>
              <a:t>‹#›</a:t>
            </a:fld>
            <a:endParaRPr lang="en-US" altLang="en-US"/>
          </a:p>
        </p:txBody>
      </p:sp>
    </p:spTree>
    <p:extLst>
      <p:ext uri="{BB962C8B-B14F-4D97-AF65-F5344CB8AC3E}">
        <p14:creationId xmlns:p14="http://schemas.microsoft.com/office/powerpoint/2010/main" val="3451831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37A2EAD-610B-49D7-B0CA-BD992226F044}" type="datetimeFigureOut">
              <a:rPr lang="en-US">
                <a:solidFill>
                  <a:prstClr val="black">
                    <a:tint val="75000"/>
                  </a:prstClr>
                </a:solidFill>
              </a:rPr>
              <a:pPr>
                <a:defRPr/>
              </a:pPr>
              <a:t>3/22/2017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898253-B5A1-4C21-A587-8879B320806D}" type="slidenum">
              <a:rPr lang="en-US" altLang="en-US"/>
              <a:pPr>
                <a:defRPr/>
              </a:pPr>
              <a:t>‹#›</a:t>
            </a:fld>
            <a:endParaRPr lang="en-US" altLang="en-US"/>
          </a:p>
        </p:txBody>
      </p:sp>
    </p:spTree>
    <p:extLst>
      <p:ext uri="{BB962C8B-B14F-4D97-AF65-F5344CB8AC3E}">
        <p14:creationId xmlns:p14="http://schemas.microsoft.com/office/powerpoint/2010/main" val="3124001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B91E8A-AD80-40DA-9E7A-F7E8C18C21EB}" type="datetimeFigureOut">
              <a:rPr lang="en-US">
                <a:solidFill>
                  <a:prstClr val="black">
                    <a:tint val="75000"/>
                  </a:prstClr>
                </a:solidFill>
              </a:rPr>
              <a:pPr>
                <a:defRPr/>
              </a:pPr>
              <a:t>3/22/2017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262906-446D-460E-9ACB-059F783C9C43}" type="slidenum">
              <a:rPr lang="en-US" altLang="en-US"/>
              <a:pPr>
                <a:defRPr/>
              </a:pPr>
              <a:t>‹#›</a:t>
            </a:fld>
            <a:endParaRPr lang="en-US" altLang="en-US"/>
          </a:p>
        </p:txBody>
      </p:sp>
    </p:spTree>
    <p:extLst>
      <p:ext uri="{BB962C8B-B14F-4D97-AF65-F5344CB8AC3E}">
        <p14:creationId xmlns:p14="http://schemas.microsoft.com/office/powerpoint/2010/main" val="2132533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3.jpeg"/><Relationship Id="rId5" Type="http://schemas.openxmlformats.org/officeDocument/2006/relationships/theme" Target="../theme/theme10.xml"/><Relationship Id="rId4" Type="http://schemas.openxmlformats.org/officeDocument/2006/relationships/slideLayout" Target="../slideLayouts/slideLayout48.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image" Target="../media/image1.jpg"/><Relationship Id="rId5" Type="http://schemas.openxmlformats.org/officeDocument/2006/relationships/theme" Target="../theme/theme11.xml"/><Relationship Id="rId4" Type="http://schemas.openxmlformats.org/officeDocument/2006/relationships/slideLayout" Target="../slideLayouts/slideLayout52.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image" Target="../media/image1.jp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5" Type="http://schemas.openxmlformats.org/officeDocument/2006/relationships/image" Target="../media/image3.jpe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5" Type="http://schemas.openxmlformats.org/officeDocument/2006/relationships/image" Target="../media/image3.jpe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5" Type="http://schemas.openxmlformats.org/officeDocument/2006/relationships/image" Target="../media/image3.jpeg"/><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5" Type="http://schemas.openxmlformats.org/officeDocument/2006/relationships/image" Target="../media/image7.jpg"/><Relationship Id="rId4"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3.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3.jpeg"/><Relationship Id="rId5" Type="http://schemas.openxmlformats.org/officeDocument/2006/relationships/theme" Target="../theme/theme4.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jpg"/><Relationship Id="rId5" Type="http://schemas.openxmlformats.org/officeDocument/2006/relationships/theme" Target="../theme/theme5.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5.jpeg"/><Relationship Id="rId5" Type="http://schemas.openxmlformats.org/officeDocument/2006/relationships/theme" Target="../theme/theme6.xml"/><Relationship Id="rId4"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3.jpeg"/><Relationship Id="rId5" Type="http://schemas.openxmlformats.org/officeDocument/2006/relationships/theme" Target="../theme/theme7.xml"/><Relationship Id="rId4" Type="http://schemas.openxmlformats.org/officeDocument/2006/relationships/slideLayout" Target="../slideLayouts/slideLayout3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image" Target="../media/image3.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1.jp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9.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defTabSz="457200">
              <a:defRPr/>
            </a:pPr>
            <a:fld id="{6F930E3D-859F-49E8-8FB0-4ED1BE7E32B8}" type="datetimeFigureOut">
              <a:rPr lang="en-US" smtClean="0">
                <a:solidFill>
                  <a:prstClr val="black">
                    <a:tint val="75000"/>
                  </a:prstClr>
                </a:solidFill>
              </a:rPr>
              <a:pPr defTabSz="457200">
                <a:defRPr/>
              </a:pPr>
              <a:t>3/22/2017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defTabSz="457200" fontAlgn="base">
              <a:spcBef>
                <a:spcPct val="0"/>
              </a:spcBef>
              <a:spcAft>
                <a:spcPct val="0"/>
              </a:spcAft>
              <a:defRPr/>
            </a:pPr>
            <a:fld id="{6A704724-1CF1-47E4-B610-1A0E3679DF96}" type="slidenum">
              <a:rPr lang="en-US" altLang="en-US" smtClean="0"/>
              <a:pPr defTabSz="457200" fontAlgn="base">
                <a:spcBef>
                  <a:spcPct val="0"/>
                </a:spcBef>
                <a:spcAft>
                  <a:spcPct val="0"/>
                </a:spcAft>
                <a:defRPr/>
              </a:pPr>
              <a:t>‹#›</a:t>
            </a:fld>
            <a:endParaRPr lang="en-US" altLang="en-US"/>
          </a:p>
        </p:txBody>
      </p:sp>
    </p:spTree>
    <p:extLst>
      <p:ext uri="{BB962C8B-B14F-4D97-AF65-F5344CB8AC3E}">
        <p14:creationId xmlns:p14="http://schemas.microsoft.com/office/powerpoint/2010/main" val="13804056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3011" name="Rectangle 3"/>
          <p:cNvSpPr>
            <a:spLocks noGrp="1" noChangeArrowheads="1"/>
          </p:cNvSpPr>
          <p:nvPr>
            <p:ph type="title"/>
          </p:nvPr>
        </p:nvSpPr>
        <p:spPr bwMode="auto">
          <a:xfrm>
            <a:off x="914400" y="204788"/>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3012" name="Rectangle 4"/>
          <p:cNvSpPr>
            <a:spLocks noGrp="1" noChangeArrowheads="1"/>
          </p:cNvSpPr>
          <p:nvPr>
            <p:ph type="body" idx="1"/>
          </p:nvPr>
        </p:nvSpPr>
        <p:spPr bwMode="auto">
          <a:xfrm>
            <a:off x="914400" y="14478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28463203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3011" name="Rectangle 3"/>
          <p:cNvSpPr>
            <a:spLocks noGrp="1" noChangeArrowheads="1"/>
          </p:cNvSpPr>
          <p:nvPr>
            <p:ph type="title"/>
          </p:nvPr>
        </p:nvSpPr>
        <p:spPr bwMode="auto">
          <a:xfrm>
            <a:off x="914400" y="204788"/>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3012" name="Rectangle 4"/>
          <p:cNvSpPr>
            <a:spLocks noGrp="1" noChangeArrowheads="1"/>
          </p:cNvSpPr>
          <p:nvPr>
            <p:ph type="body" idx="1"/>
          </p:nvPr>
        </p:nvSpPr>
        <p:spPr bwMode="auto">
          <a:xfrm>
            <a:off x="914400" y="14478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p14="http://schemas.microsoft.com/office/powerpoint/2010/main" val="126900168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914400" y="204788"/>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914400" y="14478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Tree>
    <p:extLst>
      <p:ext uri="{BB962C8B-B14F-4D97-AF65-F5344CB8AC3E}">
        <p14:creationId xmlns:p14="http://schemas.microsoft.com/office/powerpoint/2010/main" val="204717556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3011" name="Rectangle 3"/>
          <p:cNvSpPr>
            <a:spLocks noGrp="1" noChangeArrowheads="1"/>
          </p:cNvSpPr>
          <p:nvPr>
            <p:ph type="title"/>
          </p:nvPr>
        </p:nvSpPr>
        <p:spPr bwMode="auto">
          <a:xfrm>
            <a:off x="914400" y="204788"/>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3012" name="Rectangle 4"/>
          <p:cNvSpPr>
            <a:spLocks noGrp="1" noChangeArrowheads="1"/>
          </p:cNvSpPr>
          <p:nvPr>
            <p:ph type="body" idx="1"/>
          </p:nvPr>
        </p:nvSpPr>
        <p:spPr bwMode="auto">
          <a:xfrm>
            <a:off x="914400" y="14478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p14="http://schemas.microsoft.com/office/powerpoint/2010/main" val="2323126448"/>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3011" name="Rectangle 3"/>
          <p:cNvSpPr>
            <a:spLocks noGrp="1" noChangeArrowheads="1"/>
          </p:cNvSpPr>
          <p:nvPr>
            <p:ph type="title"/>
          </p:nvPr>
        </p:nvSpPr>
        <p:spPr bwMode="auto">
          <a:xfrm>
            <a:off x="914400" y="204788"/>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3012" name="Rectangle 4"/>
          <p:cNvSpPr>
            <a:spLocks noGrp="1" noChangeArrowheads="1"/>
          </p:cNvSpPr>
          <p:nvPr>
            <p:ph type="body" idx="1"/>
          </p:nvPr>
        </p:nvSpPr>
        <p:spPr bwMode="auto">
          <a:xfrm>
            <a:off x="914400" y="14478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p14="http://schemas.microsoft.com/office/powerpoint/2010/main" val="411569073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3011" name="Rectangle 3"/>
          <p:cNvSpPr>
            <a:spLocks noGrp="1" noChangeArrowheads="1"/>
          </p:cNvSpPr>
          <p:nvPr>
            <p:ph type="title"/>
          </p:nvPr>
        </p:nvSpPr>
        <p:spPr bwMode="auto">
          <a:xfrm>
            <a:off x="914400" y="204788"/>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3012" name="Rectangle 4"/>
          <p:cNvSpPr>
            <a:spLocks noGrp="1" noChangeArrowheads="1"/>
          </p:cNvSpPr>
          <p:nvPr>
            <p:ph type="body" idx="1"/>
          </p:nvPr>
        </p:nvSpPr>
        <p:spPr bwMode="auto">
          <a:xfrm>
            <a:off x="914400" y="14478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p14="http://schemas.microsoft.com/office/powerpoint/2010/main" val="346096049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3011" name="Rectangle 3"/>
          <p:cNvSpPr>
            <a:spLocks noGrp="1" noChangeArrowheads="1"/>
          </p:cNvSpPr>
          <p:nvPr>
            <p:ph type="title"/>
          </p:nvPr>
        </p:nvSpPr>
        <p:spPr bwMode="auto">
          <a:xfrm>
            <a:off x="914400" y="204788"/>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3012" name="Rectangle 4"/>
          <p:cNvSpPr>
            <a:spLocks noGrp="1" noChangeArrowheads="1"/>
          </p:cNvSpPr>
          <p:nvPr>
            <p:ph type="body" idx="1"/>
          </p:nvPr>
        </p:nvSpPr>
        <p:spPr bwMode="auto">
          <a:xfrm>
            <a:off x="914400" y="14478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p14="http://schemas.microsoft.com/office/powerpoint/2010/main" val="234376520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3011" name="Rectangle 3"/>
          <p:cNvSpPr>
            <a:spLocks noGrp="1" noChangeArrowheads="1"/>
          </p:cNvSpPr>
          <p:nvPr>
            <p:ph type="title"/>
          </p:nvPr>
        </p:nvSpPr>
        <p:spPr bwMode="auto">
          <a:xfrm>
            <a:off x="914400" y="204788"/>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3012" name="Rectangle 4"/>
          <p:cNvSpPr>
            <a:spLocks noGrp="1" noChangeArrowheads="1"/>
          </p:cNvSpPr>
          <p:nvPr>
            <p:ph type="body" idx="1"/>
          </p:nvPr>
        </p:nvSpPr>
        <p:spPr bwMode="auto">
          <a:xfrm>
            <a:off x="914400" y="14478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p14="http://schemas.microsoft.com/office/powerpoint/2010/main" val="41073616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3011" name="Rectangle 3"/>
          <p:cNvSpPr>
            <a:spLocks noGrp="1" noChangeArrowheads="1"/>
          </p:cNvSpPr>
          <p:nvPr>
            <p:ph type="title"/>
          </p:nvPr>
        </p:nvSpPr>
        <p:spPr bwMode="auto">
          <a:xfrm>
            <a:off x="914400" y="204788"/>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3012" name="Rectangle 4"/>
          <p:cNvSpPr>
            <a:spLocks noGrp="1" noChangeArrowheads="1"/>
          </p:cNvSpPr>
          <p:nvPr>
            <p:ph type="body" idx="1"/>
          </p:nvPr>
        </p:nvSpPr>
        <p:spPr bwMode="auto">
          <a:xfrm>
            <a:off x="914400" y="14478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307158482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806" r:id="rId3"/>
    <p:sldLayoutId id="2147483692" r:id="rId4"/>
    <p:sldLayoutId id="2147483693" r:id="rId5"/>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3011" name="Rectangle 3"/>
          <p:cNvSpPr>
            <a:spLocks noGrp="1" noChangeArrowheads="1"/>
          </p:cNvSpPr>
          <p:nvPr>
            <p:ph type="title"/>
          </p:nvPr>
        </p:nvSpPr>
        <p:spPr bwMode="auto">
          <a:xfrm>
            <a:off x="914400" y="204788"/>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3012" name="Rectangle 4"/>
          <p:cNvSpPr>
            <a:spLocks noGrp="1" noChangeArrowheads="1"/>
          </p:cNvSpPr>
          <p:nvPr>
            <p:ph type="body" idx="1"/>
          </p:nvPr>
        </p:nvSpPr>
        <p:spPr bwMode="auto">
          <a:xfrm>
            <a:off x="914400" y="14478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226179002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3011" name="Rectangle 3"/>
          <p:cNvSpPr>
            <a:spLocks noGrp="1" noChangeArrowheads="1"/>
          </p:cNvSpPr>
          <p:nvPr>
            <p:ph type="title"/>
          </p:nvPr>
        </p:nvSpPr>
        <p:spPr bwMode="auto">
          <a:xfrm>
            <a:off x="914400" y="204788"/>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3012" name="Rectangle 4"/>
          <p:cNvSpPr>
            <a:spLocks noGrp="1" noChangeArrowheads="1"/>
          </p:cNvSpPr>
          <p:nvPr>
            <p:ph type="body" idx="1"/>
          </p:nvPr>
        </p:nvSpPr>
        <p:spPr bwMode="auto">
          <a:xfrm>
            <a:off x="914400" y="14478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p14="http://schemas.microsoft.com/office/powerpoint/2010/main" val="400297264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6"/>
          <a:srcRect/>
          <a:stretch>
            <a:fillRect/>
          </a:stretch>
        </p:blipFill>
        <p:spPr bwMode="auto">
          <a:xfrm>
            <a:off x="0" y="-100013"/>
            <a:ext cx="12192000" cy="6958013"/>
          </a:xfrm>
          <a:prstGeom prst="rect">
            <a:avLst/>
          </a:prstGeom>
          <a:noFill/>
          <a:ln w="9525">
            <a:noFill/>
            <a:miter lim="800000"/>
            <a:headEnd/>
            <a:tailEnd/>
          </a:ln>
        </p:spPr>
      </p:pic>
      <p:sp>
        <p:nvSpPr>
          <p:cNvPr id="1027" name="Rectangle 3"/>
          <p:cNvSpPr>
            <a:spLocks noGrp="1" noChangeArrowheads="1"/>
          </p:cNvSpPr>
          <p:nvPr>
            <p:ph type="title"/>
          </p:nvPr>
        </p:nvSpPr>
        <p:spPr bwMode="auto">
          <a:xfrm>
            <a:off x="914400" y="204788"/>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Rectangle 4"/>
          <p:cNvSpPr>
            <a:spLocks noGrp="1" noChangeArrowheads="1"/>
          </p:cNvSpPr>
          <p:nvPr>
            <p:ph type="body" idx="1"/>
          </p:nvPr>
        </p:nvSpPr>
        <p:spPr bwMode="auto">
          <a:xfrm>
            <a:off x="914400" y="14478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p14="http://schemas.microsoft.com/office/powerpoint/2010/main" val="266959551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3011" name="Rectangle 3"/>
          <p:cNvSpPr>
            <a:spLocks noGrp="1" noChangeArrowheads="1"/>
          </p:cNvSpPr>
          <p:nvPr>
            <p:ph type="title"/>
          </p:nvPr>
        </p:nvSpPr>
        <p:spPr bwMode="auto">
          <a:xfrm>
            <a:off x="914400" y="204788"/>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3012" name="Rectangle 4"/>
          <p:cNvSpPr>
            <a:spLocks noGrp="1" noChangeArrowheads="1"/>
          </p:cNvSpPr>
          <p:nvPr>
            <p:ph type="body" idx="1"/>
          </p:nvPr>
        </p:nvSpPr>
        <p:spPr bwMode="auto">
          <a:xfrm>
            <a:off x="914400" y="14478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428595554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bwMode="auto">
          <a:xfrm>
            <a:off x="914400" y="204788"/>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9220" name="Rectangle 4"/>
          <p:cNvSpPr>
            <a:spLocks noGrp="1" noChangeArrowheads="1"/>
          </p:cNvSpPr>
          <p:nvPr>
            <p:ph type="body" idx="1"/>
          </p:nvPr>
        </p:nvSpPr>
        <p:spPr bwMode="auto">
          <a:xfrm>
            <a:off x="914400" y="14478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Tree>
    <p:extLst>
      <p:ext uri="{BB962C8B-B14F-4D97-AF65-F5344CB8AC3E}">
        <p14:creationId xmlns:p14="http://schemas.microsoft.com/office/powerpoint/2010/main" val="159400319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bwMode="auto">
          <a:xfrm>
            <a:off x="914400" y="204788"/>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7172" name="Rectangle 4"/>
          <p:cNvSpPr>
            <a:spLocks noGrp="1" noChangeArrowheads="1"/>
          </p:cNvSpPr>
          <p:nvPr>
            <p:ph type="body" idx="1"/>
          </p:nvPr>
        </p:nvSpPr>
        <p:spPr bwMode="auto">
          <a:xfrm>
            <a:off x="914400" y="14478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Tree>
    <p:extLst>
      <p:ext uri="{BB962C8B-B14F-4D97-AF65-F5344CB8AC3E}">
        <p14:creationId xmlns:p14="http://schemas.microsoft.com/office/powerpoint/2010/main" val="202482818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805" r:id="rId3"/>
    <p:sldLayoutId id="2147483746" r:id="rId4"/>
    <p:sldLayoutId id="2147483747" r:id="rId5"/>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mailto:andrew.fraser2@nhs.net" TargetMode="External"/><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62400" y="1268760"/>
            <a:ext cx="6108526" cy="2646294"/>
          </a:xfrm>
        </p:spPr>
        <p:txBody>
          <a:bodyPr/>
          <a:lstStyle/>
          <a:p>
            <a:r>
              <a:rPr lang="en-GB" b="1" kern="1200" dirty="0" smtClean="0">
                <a:latin typeface="+mn-lt"/>
                <a:ea typeface="+mn-ea"/>
                <a:cs typeface="+mn-cs"/>
              </a:rPr>
              <a:t/>
            </a:r>
            <a:br>
              <a:rPr lang="en-GB" b="1" kern="1200" dirty="0" smtClean="0">
                <a:latin typeface="+mn-lt"/>
                <a:ea typeface="+mn-ea"/>
                <a:cs typeface="+mn-cs"/>
              </a:rPr>
            </a:br>
            <a:r>
              <a:rPr lang="en-GB" b="1" kern="1200" dirty="0">
                <a:latin typeface="+mn-lt"/>
                <a:ea typeface="+mn-ea"/>
                <a:cs typeface="+mn-cs"/>
              </a:rPr>
              <a:t/>
            </a:r>
            <a:br>
              <a:rPr lang="en-GB" b="1" kern="1200" dirty="0">
                <a:latin typeface="+mn-lt"/>
                <a:ea typeface="+mn-ea"/>
                <a:cs typeface="+mn-cs"/>
              </a:rPr>
            </a:br>
            <a:r>
              <a:rPr lang="en-GB" b="1" kern="1200" dirty="0" smtClean="0">
                <a:latin typeface="+mn-lt"/>
                <a:ea typeface="+mn-ea"/>
                <a:cs typeface="+mn-cs"/>
              </a:rPr>
              <a:t>Addressing Health Inequalities in Scotland – </a:t>
            </a:r>
            <a:br>
              <a:rPr lang="en-GB" b="1" kern="1200" dirty="0" smtClean="0">
                <a:latin typeface="+mn-lt"/>
                <a:ea typeface="+mn-ea"/>
                <a:cs typeface="+mn-cs"/>
              </a:rPr>
            </a:br>
            <a:r>
              <a:rPr lang="en-GB" b="1" kern="1200" dirty="0" smtClean="0">
                <a:latin typeface="+mn-lt"/>
                <a:ea typeface="+mn-ea"/>
                <a:cs typeface="+mn-cs"/>
              </a:rPr>
              <a:t>lessons for screening</a:t>
            </a:r>
            <a:br>
              <a:rPr lang="en-GB" b="1" kern="1200" dirty="0" smtClean="0">
                <a:latin typeface="+mn-lt"/>
                <a:ea typeface="+mn-ea"/>
                <a:cs typeface="+mn-cs"/>
              </a:rPr>
            </a:br>
            <a:r>
              <a:rPr lang="en-GB" b="1" kern="1200" dirty="0">
                <a:latin typeface="+mn-lt"/>
                <a:ea typeface="+mn-ea"/>
                <a:cs typeface="+mn-cs"/>
              </a:rPr>
              <a:t/>
            </a:r>
            <a:br>
              <a:rPr lang="en-GB" b="1" kern="1200" dirty="0">
                <a:latin typeface="+mn-lt"/>
                <a:ea typeface="+mn-ea"/>
                <a:cs typeface="+mn-cs"/>
              </a:rPr>
            </a:br>
            <a:r>
              <a:rPr lang="en-GB" sz="2800" b="1" kern="1200" dirty="0" err="1" smtClean="0">
                <a:latin typeface="+mn-lt"/>
                <a:ea typeface="+mn-ea"/>
                <a:cs typeface="+mn-cs"/>
              </a:rPr>
              <a:t>Screening</a:t>
            </a:r>
            <a:r>
              <a:rPr lang="en-GB" sz="2800" b="1" kern="1200" dirty="0" smtClean="0">
                <a:latin typeface="+mn-lt"/>
                <a:ea typeface="+mn-ea"/>
                <a:cs typeface="+mn-cs"/>
              </a:rPr>
              <a:t> and Inequalities Event</a:t>
            </a:r>
            <a:endParaRPr lang="en-GB" sz="2800" dirty="0"/>
          </a:p>
        </p:txBody>
      </p:sp>
      <p:sp>
        <p:nvSpPr>
          <p:cNvPr id="5" name="Subtitle 4"/>
          <p:cNvSpPr>
            <a:spLocks noGrp="1"/>
          </p:cNvSpPr>
          <p:nvPr>
            <p:ph type="subTitle" idx="1"/>
          </p:nvPr>
        </p:nvSpPr>
        <p:spPr>
          <a:xfrm>
            <a:off x="3962400" y="4446493"/>
            <a:ext cx="6572250" cy="1972235"/>
          </a:xfrm>
        </p:spPr>
        <p:txBody>
          <a:bodyPr/>
          <a:lstStyle/>
          <a:p>
            <a:endParaRPr lang="en-GB" b="1" kern="1200" dirty="0"/>
          </a:p>
          <a:p>
            <a:endParaRPr lang="en-GB" b="1" kern="1200" dirty="0" smtClean="0"/>
          </a:p>
          <a:p>
            <a:r>
              <a:rPr lang="en-GB" b="1" kern="1200" dirty="0" smtClean="0"/>
              <a:t>14 March 2017</a:t>
            </a:r>
          </a:p>
          <a:p>
            <a:r>
              <a:rPr lang="en-GB" dirty="0" smtClean="0"/>
              <a:t>Dr Andrew Fraser</a:t>
            </a:r>
            <a:endParaRPr lang="en-GB" dirty="0"/>
          </a:p>
        </p:txBody>
      </p:sp>
    </p:spTree>
    <p:extLst>
      <p:ext uri="{BB962C8B-B14F-4D97-AF65-F5344CB8AC3E}">
        <p14:creationId xmlns:p14="http://schemas.microsoft.com/office/powerpoint/2010/main" val="1227271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14400" y="243558"/>
            <a:ext cx="10363200" cy="1143000"/>
          </a:xfrm>
        </p:spPr>
        <p:txBody>
          <a:bodyPr/>
          <a:lstStyle/>
          <a:p>
            <a:r>
              <a:rPr lang="en-US" dirty="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nequalities </a:t>
            </a:r>
            <a:r>
              <a:rPr lang="en-US" dirty="0">
                <a:latin typeface="Arial" panose="020B0604020202020204" pitchFamily="34" charset="0"/>
                <a:cs typeface="Arial" panose="020B0604020202020204" pitchFamily="34" charset="0"/>
              </a:rPr>
              <a:t>remain</a:t>
            </a:r>
            <a:endParaRPr lang="en-US" dirty="0">
              <a:latin typeface="StoneSansSemibold" pitchFamily="34" charset="0"/>
            </a:endParaRPr>
          </a:p>
        </p:txBody>
      </p:sp>
      <p:sp>
        <p:nvSpPr>
          <p:cNvPr id="2" name="Content Placeholder 1"/>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56" y="1167235"/>
            <a:ext cx="11820088" cy="509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7726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903" y="469899"/>
            <a:ext cx="8756650" cy="5789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0257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Figure 2 Overall uptake of screening for Scotland, by SIMD and sex"/>
          <p:cNvGraphicFramePr>
            <a:graphicFrameLocks/>
          </p:cNvGraphicFramePr>
          <p:nvPr>
            <p:extLst>
              <p:ext uri="{D42A27DB-BD31-4B8C-83A1-F6EECF244321}">
                <p14:modId xmlns:p14="http://schemas.microsoft.com/office/powerpoint/2010/main" val="1683931190"/>
              </p:ext>
            </p:extLst>
          </p:nvPr>
        </p:nvGraphicFramePr>
        <p:xfrm>
          <a:off x="914401" y="1964986"/>
          <a:ext cx="10261600" cy="489301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914400" y="92410"/>
            <a:ext cx="10363200" cy="1143000"/>
          </a:xfrm>
        </p:spPr>
        <p:txBody>
          <a:bodyPr>
            <a:normAutofit fontScale="90000"/>
          </a:bodyPr>
          <a:lstStyle/>
          <a:p>
            <a:r>
              <a:rPr lang="en-GB" dirty="0" smtClean="0"/>
              <a:t/>
            </a:r>
            <a:br>
              <a:rPr lang="en-GB" dirty="0" smtClean="0"/>
            </a:br>
            <a:r>
              <a:rPr lang="en-GB" dirty="0" smtClean="0"/>
              <a:t/>
            </a:r>
            <a:br>
              <a:rPr lang="en-GB" dirty="0" smtClean="0"/>
            </a:br>
            <a:r>
              <a:rPr lang="en-GB" dirty="0" smtClean="0"/>
              <a:t>Bowel Screening</a:t>
            </a:r>
            <a:br>
              <a:rPr lang="en-GB" dirty="0" smtClean="0"/>
            </a:br>
            <a:r>
              <a:rPr lang="en-GB" sz="2700" dirty="0" smtClean="0"/>
              <a:t>Overall </a:t>
            </a:r>
            <a:r>
              <a:rPr lang="en-GB" sz="2700" dirty="0"/>
              <a:t>uptake of bowel screening (%) by sex and deprivation </a:t>
            </a:r>
            <a:r>
              <a:rPr lang="en-GB" sz="2700" dirty="0" smtClean="0"/>
              <a:t>category</a:t>
            </a:r>
            <a:r>
              <a:rPr lang="en-GB" sz="2700" dirty="0"/>
              <a:t/>
            </a:r>
            <a:br>
              <a:rPr lang="en-GB" sz="2700" dirty="0"/>
            </a:br>
            <a:r>
              <a:rPr lang="en-GB" sz="2700" dirty="0"/>
              <a:t>Nov 2013 to Oct 2015.</a:t>
            </a:r>
            <a:br>
              <a:rPr lang="en-GB" sz="2700" dirty="0"/>
            </a:br>
            <a:endParaRPr lang="en-GB" sz="2700" dirty="0"/>
          </a:p>
        </p:txBody>
      </p:sp>
    </p:spTree>
    <p:extLst>
      <p:ext uri="{BB962C8B-B14F-4D97-AF65-F5344CB8AC3E}">
        <p14:creationId xmlns:p14="http://schemas.microsoft.com/office/powerpoint/2010/main" val="1418072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about screening?</a:t>
            </a:r>
            <a:endParaRPr lang="en-GB" dirty="0"/>
          </a:p>
        </p:txBody>
      </p:sp>
      <p:sp>
        <p:nvSpPr>
          <p:cNvPr id="3" name="Content Placeholder 2"/>
          <p:cNvSpPr>
            <a:spLocks noGrp="1"/>
          </p:cNvSpPr>
          <p:nvPr>
            <p:ph idx="1"/>
          </p:nvPr>
        </p:nvSpPr>
        <p:spPr/>
        <p:txBody>
          <a:bodyPr/>
          <a:lstStyle/>
          <a:p>
            <a:endParaRPr lang="en-GB" dirty="0" smtClean="0"/>
          </a:p>
          <a:p>
            <a:r>
              <a:rPr lang="en-GB" u="sng" dirty="0" smtClean="0"/>
              <a:t>Access</a:t>
            </a:r>
          </a:p>
          <a:p>
            <a:pPr lvl="1"/>
            <a:r>
              <a:rPr lang="en-GB" dirty="0" smtClean="0"/>
              <a:t>Neonatal and pregnancy – almost universal</a:t>
            </a:r>
          </a:p>
          <a:p>
            <a:pPr lvl="1"/>
            <a:r>
              <a:rPr lang="en-GB" dirty="0" smtClean="0"/>
              <a:t>Cancer, pre-cancer and AAA – varies</a:t>
            </a:r>
          </a:p>
          <a:p>
            <a:r>
              <a:rPr lang="en-GB" u="sng" dirty="0" smtClean="0"/>
              <a:t>Follow-through</a:t>
            </a:r>
          </a:p>
          <a:p>
            <a:pPr lvl="1"/>
            <a:r>
              <a:rPr lang="en-GB" dirty="0" smtClean="0"/>
              <a:t>Varies, </a:t>
            </a:r>
            <a:r>
              <a:rPr lang="en-GB" u="sng" dirty="0" smtClean="0"/>
              <a:t>inevitable</a:t>
            </a:r>
            <a:r>
              <a:rPr lang="en-GB" dirty="0" smtClean="0"/>
              <a:t> further contact beats an </a:t>
            </a:r>
            <a:r>
              <a:rPr lang="en-GB" u="sng" dirty="0" smtClean="0"/>
              <a:t>optional</a:t>
            </a:r>
            <a:r>
              <a:rPr lang="en-GB" dirty="0" smtClean="0"/>
              <a:t> patient journey</a:t>
            </a:r>
          </a:p>
          <a:p>
            <a:r>
              <a:rPr lang="en-GB" u="sng" dirty="0" smtClean="0"/>
              <a:t>Outcome</a:t>
            </a:r>
          </a:p>
          <a:p>
            <a:pPr lvl="1"/>
            <a:r>
              <a:rPr lang="en-GB" dirty="0" smtClean="0"/>
              <a:t>Very strong pattern – social pattern  to preventable cancers; less marked social pattern to non-preventable cancers</a:t>
            </a:r>
          </a:p>
        </p:txBody>
      </p:sp>
    </p:spTree>
    <p:extLst>
      <p:ext uri="{BB962C8B-B14F-4D97-AF65-F5344CB8AC3E}">
        <p14:creationId xmlns:p14="http://schemas.microsoft.com/office/powerpoint/2010/main" val="779713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Cancer Survival study</a:t>
            </a:r>
            <a:endParaRPr lang="en-GB" dirty="0"/>
          </a:p>
        </p:txBody>
      </p:sp>
      <p:sp>
        <p:nvSpPr>
          <p:cNvPr id="3" name="Content Placeholder 2"/>
          <p:cNvSpPr>
            <a:spLocks noGrp="1"/>
          </p:cNvSpPr>
          <p:nvPr>
            <p:ph idx="1"/>
          </p:nvPr>
        </p:nvSpPr>
        <p:spPr/>
        <p:txBody>
          <a:bodyPr/>
          <a:lstStyle/>
          <a:p>
            <a:r>
              <a:rPr lang="en-GB" dirty="0" smtClean="0"/>
              <a:t>MacMillan study using ISD Scotland data – published February 2017</a:t>
            </a:r>
          </a:p>
          <a:p>
            <a:r>
              <a:rPr lang="en-GB" dirty="0" smtClean="0"/>
              <a:t>Six cancers – of the prostate, breast, head &amp; neck, colorectal, liver, lung</a:t>
            </a:r>
          </a:p>
          <a:p>
            <a:r>
              <a:rPr lang="en-GB" dirty="0" smtClean="0"/>
              <a:t>Survival until from 2004-08 until 2013 showed gaps for all, apart from lung cancer which was poor for all people, wherever they stayed.</a:t>
            </a:r>
          </a:p>
          <a:p>
            <a:endParaRPr lang="en-GB" dirty="0"/>
          </a:p>
          <a:p>
            <a:r>
              <a:rPr lang="en-GB" dirty="0" smtClean="0"/>
              <a:t>Solutions:</a:t>
            </a:r>
          </a:p>
          <a:p>
            <a:pPr lvl="1"/>
            <a:r>
              <a:rPr lang="en-GB" dirty="0" smtClean="0"/>
              <a:t>Early detection and screening?</a:t>
            </a:r>
          </a:p>
          <a:p>
            <a:pPr lvl="1"/>
            <a:r>
              <a:rPr lang="en-GB" dirty="0" smtClean="0"/>
              <a:t>Tackling Poverty?</a:t>
            </a:r>
          </a:p>
          <a:p>
            <a:pPr lvl="1"/>
            <a:r>
              <a:rPr lang="en-GB" dirty="0" smtClean="0"/>
              <a:t>Inequalities in housing, education, employment, justice….</a:t>
            </a:r>
            <a:endParaRPr lang="en-GB" dirty="0"/>
          </a:p>
        </p:txBody>
      </p:sp>
    </p:spTree>
    <p:extLst>
      <p:ext uri="{BB962C8B-B14F-4D97-AF65-F5344CB8AC3E}">
        <p14:creationId xmlns:p14="http://schemas.microsoft.com/office/powerpoint/2010/main" val="2079883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l="18611" t="31490" r="37827" b="34276"/>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126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GB" altLang="en-US" dirty="0">
                <a:cs typeface="Calibri" panose="020F0502020204030204" pitchFamily="34" charset="0"/>
              </a:rPr>
              <a:t>What causes health inequalities? </a:t>
            </a:r>
          </a:p>
        </p:txBody>
      </p:sp>
      <p:sp>
        <p:nvSpPr>
          <p:cNvPr id="3" name="Content Placeholder 2"/>
          <p:cNvSpPr>
            <a:spLocks noGrp="1"/>
          </p:cNvSpPr>
          <p:nvPr>
            <p:ph idx="1"/>
          </p:nvPr>
        </p:nvSpPr>
        <p:spPr/>
        <p:txBody>
          <a:bodyPr/>
          <a:lstStyle/>
          <a:p>
            <a:pPr eaLnBrk="1" hangingPunct="1">
              <a:defRPr/>
            </a:pPr>
            <a:r>
              <a:rPr lang="en-US" altLang="en-US" sz="2800" dirty="0" smtClean="0">
                <a:latin typeface="Calibri" pitchFamily="34" charset="0"/>
                <a:cs typeface="Calibri" pitchFamily="34" charset="0"/>
              </a:rPr>
              <a:t>Inequalities in income, resources and power</a:t>
            </a:r>
          </a:p>
          <a:p>
            <a:pPr eaLnBrk="1" hangingPunct="1">
              <a:defRPr/>
            </a:pPr>
            <a:r>
              <a:rPr lang="en-US" altLang="en-US" sz="2800" dirty="0" smtClean="0">
                <a:latin typeface="Calibri" pitchFamily="34" charset="0"/>
                <a:cs typeface="Calibri" pitchFamily="34" charset="0"/>
              </a:rPr>
              <a:t>Health </a:t>
            </a:r>
            <a:r>
              <a:rPr lang="en-US" altLang="en-US" sz="2800" dirty="0" err="1" smtClean="0">
                <a:latin typeface="Calibri" pitchFamily="34" charset="0"/>
                <a:cs typeface="Calibri" pitchFamily="34" charset="0"/>
              </a:rPr>
              <a:t>behaviours</a:t>
            </a:r>
            <a:r>
              <a:rPr lang="en-US" altLang="en-US" sz="2800" dirty="0" smtClean="0">
                <a:latin typeface="Calibri" pitchFamily="34" charset="0"/>
                <a:cs typeface="Calibri" pitchFamily="34" charset="0"/>
              </a:rPr>
              <a:t> (e.g. smoking and alcohol), taking part in health care </a:t>
            </a:r>
            <a:r>
              <a:rPr lang="en-US" altLang="en-US" sz="2800" dirty="0" err="1" smtClean="0">
                <a:latin typeface="Calibri" pitchFamily="34" charset="0"/>
                <a:cs typeface="Calibri" pitchFamily="34" charset="0"/>
              </a:rPr>
              <a:t>programmes</a:t>
            </a:r>
            <a:r>
              <a:rPr lang="en-US" altLang="en-US" sz="2800" dirty="0" smtClean="0">
                <a:latin typeface="Calibri" pitchFamily="34" charset="0"/>
                <a:cs typeface="Calibri" pitchFamily="34" charset="0"/>
              </a:rPr>
              <a:t> (</a:t>
            </a:r>
            <a:r>
              <a:rPr lang="en-US" altLang="en-US" sz="2800" dirty="0" err="1" smtClean="0">
                <a:latin typeface="Calibri" pitchFamily="34" charset="0"/>
                <a:cs typeface="Calibri" pitchFamily="34" charset="0"/>
              </a:rPr>
              <a:t>eg</a:t>
            </a:r>
            <a:r>
              <a:rPr lang="en-US" altLang="en-US" sz="2800" dirty="0" smtClean="0">
                <a:latin typeface="Calibri" pitchFamily="34" charset="0"/>
                <a:cs typeface="Calibri" pitchFamily="34" charset="0"/>
              </a:rPr>
              <a:t>. </a:t>
            </a:r>
            <a:r>
              <a:rPr lang="en-US" altLang="en-US" sz="2800" dirty="0">
                <a:latin typeface="Calibri" pitchFamily="34" charset="0"/>
                <a:cs typeface="Calibri" pitchFamily="34" charset="0"/>
              </a:rPr>
              <a:t>s</a:t>
            </a:r>
            <a:r>
              <a:rPr lang="en-US" altLang="en-US" sz="2800" dirty="0" smtClean="0">
                <a:latin typeface="Calibri" pitchFamily="34" charset="0"/>
                <a:cs typeface="Calibri" pitchFamily="34" charset="0"/>
              </a:rPr>
              <a:t>creening) or individual skills (e.g. parenting or employability) offer only very partial and incomplete explanations</a:t>
            </a:r>
          </a:p>
          <a:p>
            <a:pPr marL="0" indent="0" eaLnBrk="1" hangingPunct="1">
              <a:buNone/>
              <a:defRPr/>
            </a:pPr>
            <a:endParaRPr lang="en-US" altLang="en-US" dirty="0" smtClean="0">
              <a:latin typeface="Calibri" pitchFamily="34" charset="0"/>
              <a:cs typeface="Calibri" pitchFamily="34" charset="0"/>
            </a:endParaRPr>
          </a:p>
          <a:p>
            <a:pPr eaLnBrk="1" hangingPunct="1">
              <a:defRPr/>
            </a:pPr>
            <a:endParaRPr lang="en-US" altLang="en-US" dirty="0" smtClean="0">
              <a:latin typeface="Calibri" pitchFamily="34" charset="0"/>
              <a:cs typeface="Calibri" pitchFamily="34" charset="0"/>
            </a:endParaRPr>
          </a:p>
          <a:p>
            <a:pPr marL="457200" lvl="1" indent="0" eaLnBrk="1" hangingPunct="1">
              <a:buNone/>
              <a:defRPr/>
            </a:pPr>
            <a:endParaRPr lang="en-GB" altLang="en-US" sz="2000" dirty="0"/>
          </a:p>
        </p:txBody>
      </p:sp>
      <p:sp>
        <p:nvSpPr>
          <p:cNvPr id="4" name="Rectangle 3"/>
          <p:cNvSpPr/>
          <p:nvPr/>
        </p:nvSpPr>
        <p:spPr>
          <a:xfrm>
            <a:off x="2160588" y="4652963"/>
            <a:ext cx="7632700" cy="2062162"/>
          </a:xfrm>
          <a:prstGeom prst="rect">
            <a:avLst/>
          </a:prstGeom>
        </p:spPr>
        <p:txBody>
          <a:bodyPr>
            <a:spAutoFit/>
          </a:bodyPr>
          <a:lstStyle/>
          <a:p>
            <a:pPr fontAlgn="base">
              <a:spcBef>
                <a:spcPct val="0"/>
              </a:spcBef>
              <a:spcAft>
                <a:spcPct val="0"/>
              </a:spcAft>
              <a:defRPr/>
            </a:pPr>
            <a:r>
              <a:rPr lang="en-US" sz="1600" dirty="0">
                <a:solidFill>
                  <a:srgbClr val="000000"/>
                </a:solidFill>
                <a:latin typeface="Calibri" panose="020F0502020204030204" pitchFamily="34" charset="0"/>
                <a:cs typeface="Calibri" panose="020F0502020204030204" pitchFamily="34" charset="0"/>
                <a:sym typeface="Gill Sans"/>
              </a:rPr>
              <a:t>Sources: </a:t>
            </a:r>
          </a:p>
          <a:p>
            <a:pPr marL="342900" indent="-342900" fontAlgn="base">
              <a:spcBef>
                <a:spcPct val="0"/>
              </a:spcBef>
              <a:spcAft>
                <a:spcPct val="0"/>
              </a:spcAft>
              <a:buFontTx/>
              <a:buAutoNum type="arabicPeriod"/>
              <a:defRPr/>
            </a:pPr>
            <a:r>
              <a:rPr lang="en-US" sz="1600" dirty="0">
                <a:solidFill>
                  <a:srgbClr val="000000"/>
                </a:solidFill>
                <a:latin typeface="Calibri" panose="020F0502020204030204" pitchFamily="34" charset="0"/>
                <a:cs typeface="Calibri" panose="020F0502020204030204" pitchFamily="34" charset="0"/>
                <a:sym typeface="Gill Sans"/>
              </a:rPr>
              <a:t>Commission on Social Determinants of Health. 2008. Closing the gap in a generation: Health equity through action on the social determinants of health. Final Report of the Commission on Social Determinants of Health. Geneva, World Health Organization. </a:t>
            </a:r>
          </a:p>
          <a:p>
            <a:pPr marL="342900" indent="-342900" fontAlgn="base">
              <a:spcBef>
                <a:spcPct val="0"/>
              </a:spcBef>
              <a:spcAft>
                <a:spcPct val="0"/>
              </a:spcAft>
              <a:buFontTx/>
              <a:buAutoNum type="arabicPeriod"/>
              <a:defRPr/>
            </a:pPr>
            <a:r>
              <a:rPr lang="en-US" sz="1600" dirty="0">
                <a:solidFill>
                  <a:srgbClr val="000000"/>
                </a:solidFill>
                <a:latin typeface="Calibri" panose="020F0502020204030204" pitchFamily="34" charset="0"/>
                <a:cs typeface="Calibri" panose="020F0502020204030204" pitchFamily="34" charset="0"/>
                <a:sym typeface="Gill Sans"/>
              </a:rPr>
              <a:t>Equally Well Policy Review. Edinburgh, NHS Health Scotland, 2013. </a:t>
            </a:r>
          </a:p>
          <a:p>
            <a:pPr marL="342900" indent="-342900" fontAlgn="base">
              <a:spcBef>
                <a:spcPct val="0"/>
              </a:spcBef>
              <a:spcAft>
                <a:spcPct val="0"/>
              </a:spcAft>
              <a:buFontTx/>
              <a:buAutoNum type="arabicPeriod"/>
              <a:defRPr/>
            </a:pPr>
            <a:r>
              <a:rPr lang="en-US" sz="1600" dirty="0">
                <a:solidFill>
                  <a:srgbClr val="000000"/>
                </a:solidFill>
                <a:latin typeface="Calibri" panose="020F0502020204030204" pitchFamily="34" charset="0"/>
                <a:cs typeface="Calibri" panose="020F0502020204030204" pitchFamily="34" charset="0"/>
                <a:sym typeface="Gill Sans"/>
              </a:rPr>
              <a:t>McCartney G, Collins C, MacKenzie M. What (or Who) causes health inequalities: theories, evidence and implications? Health Policy 2013; 113: 221– 227. </a:t>
            </a:r>
          </a:p>
          <a:p>
            <a:pPr fontAlgn="base">
              <a:spcBef>
                <a:spcPct val="0"/>
              </a:spcBef>
              <a:spcAft>
                <a:spcPct val="0"/>
              </a:spcAft>
              <a:defRPr/>
            </a:pPr>
            <a:endParaRPr lang="en-GB" sz="1600" dirty="0">
              <a:solidFill>
                <a:srgbClr val="000000"/>
              </a:solidFill>
              <a:latin typeface="Calibri" panose="020F0502020204030204" pitchFamily="34" charset="0"/>
              <a:cs typeface="Calibri" panose="020F0502020204030204" pitchFamily="34" charset="0"/>
              <a:sym typeface="Gill Sans"/>
            </a:endParaRPr>
          </a:p>
        </p:txBody>
      </p:sp>
    </p:spTree>
    <p:extLst>
      <p:ext uri="{BB962C8B-B14F-4D97-AF65-F5344CB8AC3E}">
        <p14:creationId xmlns:p14="http://schemas.microsoft.com/office/powerpoint/2010/main" val="3469136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08100"/>
            <a:ext cx="10363200" cy="4641180"/>
          </a:xfrm>
        </p:spPr>
        <p:txBody>
          <a:bodyPr/>
          <a:lstStyle/>
          <a:p>
            <a:pPr marL="0" indent="0" algn="ctr">
              <a:buNone/>
            </a:pPr>
            <a:endParaRPr lang="en-GB" sz="6000" dirty="0" smtClean="0"/>
          </a:p>
          <a:p>
            <a:pPr marL="0" indent="0" algn="ctr">
              <a:buNone/>
            </a:pPr>
            <a:r>
              <a:rPr lang="en-GB" sz="6000" dirty="0" smtClean="0"/>
              <a:t>What </a:t>
            </a:r>
            <a:r>
              <a:rPr lang="en-GB" sz="6000" dirty="0"/>
              <a:t>do we do to tackle Inequalities?</a:t>
            </a:r>
          </a:p>
        </p:txBody>
      </p:sp>
    </p:spTree>
    <p:extLst>
      <p:ext uri="{BB962C8B-B14F-4D97-AF65-F5344CB8AC3E}">
        <p14:creationId xmlns:p14="http://schemas.microsoft.com/office/powerpoint/2010/main" val="979986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503227"/>
            <a:ext cx="10020300" cy="821308"/>
          </a:xfrm>
        </p:spPr>
        <p:txBody>
          <a:bodyPr/>
          <a:lstStyle/>
          <a:p>
            <a:pPr algn="l"/>
            <a:r>
              <a:rPr lang="en-GB" dirty="0"/>
              <a:t>Human Rights Based Approach</a:t>
            </a:r>
          </a:p>
        </p:txBody>
      </p:sp>
      <p:sp>
        <p:nvSpPr>
          <p:cNvPr id="3" name="Content Placeholder 2"/>
          <p:cNvSpPr>
            <a:spLocks noGrp="1"/>
          </p:cNvSpPr>
          <p:nvPr>
            <p:ph idx="1"/>
          </p:nvPr>
        </p:nvSpPr>
        <p:spPr>
          <a:xfrm>
            <a:off x="2207568" y="2420888"/>
            <a:ext cx="7704856" cy="3312368"/>
          </a:xfrm>
        </p:spPr>
        <p:txBody>
          <a:bodyPr/>
          <a:lstStyle/>
          <a:p>
            <a:pPr marL="0" indent="0">
              <a:buNone/>
            </a:pPr>
            <a:endParaRPr lang="en-US" dirty="0" smtClean="0"/>
          </a:p>
          <a:p>
            <a:endParaRPr lang="en-US" dirty="0"/>
          </a:p>
          <a:p>
            <a:endParaRPr lang="en-GB" dirty="0">
              <a:solidFill>
                <a:srgbClr val="002170"/>
              </a:solidFill>
            </a:endParaRPr>
          </a:p>
        </p:txBody>
      </p:sp>
      <p:sp>
        <p:nvSpPr>
          <p:cNvPr id="4" name="TextBox 3"/>
          <p:cNvSpPr txBox="1"/>
          <p:nvPr/>
        </p:nvSpPr>
        <p:spPr>
          <a:xfrm>
            <a:off x="852996" y="1490548"/>
            <a:ext cx="10414000" cy="4985980"/>
          </a:xfrm>
          <a:prstGeom prst="rect">
            <a:avLst/>
          </a:prstGeom>
          <a:noFill/>
        </p:spPr>
        <p:txBody>
          <a:bodyPr wrap="square" rtlCol="0">
            <a:spAutoFit/>
          </a:bodyPr>
          <a:lstStyle/>
          <a:p>
            <a:pPr fontAlgn="base">
              <a:spcBef>
                <a:spcPct val="0"/>
              </a:spcBef>
              <a:spcAft>
                <a:spcPct val="0"/>
              </a:spcAft>
            </a:pPr>
            <a:r>
              <a:rPr lang="en-GB" sz="2400" b="1" u="sng" dirty="0">
                <a:solidFill>
                  <a:srgbClr val="000000"/>
                </a:solidFill>
              </a:rPr>
              <a:t>P</a:t>
            </a:r>
            <a:r>
              <a:rPr lang="en-GB" sz="2400" b="1" dirty="0">
                <a:solidFill>
                  <a:srgbClr val="000000"/>
                </a:solidFill>
              </a:rPr>
              <a:t>articipation</a:t>
            </a:r>
            <a:r>
              <a:rPr lang="en-GB" sz="2400" dirty="0">
                <a:solidFill>
                  <a:srgbClr val="000000"/>
                </a:solidFill>
              </a:rPr>
              <a:t> – people take part in decision making and have a voice; and; policies and practice support people to participate in society and lead fulfilling lives  </a:t>
            </a:r>
            <a:endParaRPr lang="en-GB" sz="2400" dirty="0" smtClean="0">
              <a:solidFill>
                <a:srgbClr val="000000"/>
              </a:solidFill>
            </a:endParaRPr>
          </a:p>
          <a:p>
            <a:pPr fontAlgn="base">
              <a:spcBef>
                <a:spcPct val="0"/>
              </a:spcBef>
              <a:spcAft>
                <a:spcPct val="0"/>
              </a:spcAft>
            </a:pPr>
            <a:endParaRPr lang="en-GB" dirty="0">
              <a:solidFill>
                <a:srgbClr val="000000"/>
              </a:solidFill>
            </a:endParaRPr>
          </a:p>
          <a:p>
            <a:pPr fontAlgn="base">
              <a:spcBef>
                <a:spcPct val="0"/>
              </a:spcBef>
              <a:spcAft>
                <a:spcPct val="0"/>
              </a:spcAft>
            </a:pPr>
            <a:r>
              <a:rPr lang="en-GB" sz="2400" b="1" u="sng" dirty="0">
                <a:solidFill>
                  <a:srgbClr val="000000"/>
                </a:solidFill>
              </a:rPr>
              <a:t>A</a:t>
            </a:r>
            <a:r>
              <a:rPr lang="en-GB" sz="2400" b="1" dirty="0">
                <a:solidFill>
                  <a:srgbClr val="000000"/>
                </a:solidFill>
              </a:rPr>
              <a:t>ccountability</a:t>
            </a:r>
            <a:r>
              <a:rPr lang="en-GB" sz="2400" dirty="0">
                <a:solidFill>
                  <a:srgbClr val="000000"/>
                </a:solidFill>
              </a:rPr>
              <a:t> – organisations and people are accountable for realising human </a:t>
            </a:r>
            <a:r>
              <a:rPr lang="en-GB" sz="2400" dirty="0" smtClean="0">
                <a:solidFill>
                  <a:srgbClr val="000000"/>
                </a:solidFill>
              </a:rPr>
              <a:t>rights</a:t>
            </a:r>
          </a:p>
          <a:p>
            <a:pPr fontAlgn="base">
              <a:spcBef>
                <a:spcPct val="0"/>
              </a:spcBef>
              <a:spcAft>
                <a:spcPct val="0"/>
              </a:spcAft>
            </a:pPr>
            <a:endParaRPr lang="en-GB" dirty="0">
              <a:solidFill>
                <a:srgbClr val="000000"/>
              </a:solidFill>
            </a:endParaRPr>
          </a:p>
          <a:p>
            <a:pPr fontAlgn="base">
              <a:spcBef>
                <a:spcPct val="0"/>
              </a:spcBef>
              <a:spcAft>
                <a:spcPct val="0"/>
              </a:spcAft>
            </a:pPr>
            <a:r>
              <a:rPr lang="en-GB" sz="2400" b="1" u="sng" dirty="0">
                <a:solidFill>
                  <a:srgbClr val="000000"/>
                </a:solidFill>
              </a:rPr>
              <a:t>N</a:t>
            </a:r>
            <a:r>
              <a:rPr lang="en-GB" sz="2400" b="1" dirty="0">
                <a:solidFill>
                  <a:srgbClr val="000000"/>
                </a:solidFill>
              </a:rPr>
              <a:t>on-discrimination</a:t>
            </a:r>
            <a:r>
              <a:rPr lang="en-GB" sz="2400" dirty="0">
                <a:solidFill>
                  <a:srgbClr val="000000"/>
                </a:solidFill>
              </a:rPr>
              <a:t> – everyone has the same rights (regardless of their ethnicity, gender, income, religion for example</a:t>
            </a:r>
            <a:r>
              <a:rPr lang="en-GB" sz="2400" dirty="0" smtClean="0">
                <a:solidFill>
                  <a:srgbClr val="000000"/>
                </a:solidFill>
              </a:rPr>
              <a:t>)</a:t>
            </a:r>
          </a:p>
          <a:p>
            <a:pPr fontAlgn="base">
              <a:spcBef>
                <a:spcPct val="0"/>
              </a:spcBef>
              <a:spcAft>
                <a:spcPct val="0"/>
              </a:spcAft>
            </a:pPr>
            <a:endParaRPr lang="en-GB" dirty="0">
              <a:solidFill>
                <a:srgbClr val="000000"/>
              </a:solidFill>
            </a:endParaRPr>
          </a:p>
          <a:p>
            <a:pPr fontAlgn="base">
              <a:spcBef>
                <a:spcPct val="0"/>
              </a:spcBef>
              <a:spcAft>
                <a:spcPct val="0"/>
              </a:spcAft>
            </a:pPr>
            <a:r>
              <a:rPr lang="en-GB" sz="2400" b="1" u="sng" dirty="0">
                <a:solidFill>
                  <a:srgbClr val="000000"/>
                </a:solidFill>
              </a:rPr>
              <a:t>E</a:t>
            </a:r>
            <a:r>
              <a:rPr lang="en-GB" sz="2400" b="1" dirty="0">
                <a:solidFill>
                  <a:srgbClr val="000000"/>
                </a:solidFill>
              </a:rPr>
              <a:t>mpowerment</a:t>
            </a:r>
            <a:r>
              <a:rPr lang="en-GB" sz="2400" dirty="0">
                <a:solidFill>
                  <a:srgbClr val="000000"/>
                </a:solidFill>
              </a:rPr>
              <a:t> – to give power to people, communities and groups need to know and claim their rights in order to make a </a:t>
            </a:r>
            <a:r>
              <a:rPr lang="en-GB" sz="2400" dirty="0" smtClean="0">
                <a:solidFill>
                  <a:srgbClr val="000000"/>
                </a:solidFill>
              </a:rPr>
              <a:t>difference</a:t>
            </a:r>
          </a:p>
          <a:p>
            <a:pPr fontAlgn="base">
              <a:spcBef>
                <a:spcPct val="0"/>
              </a:spcBef>
              <a:spcAft>
                <a:spcPct val="0"/>
              </a:spcAft>
            </a:pPr>
            <a:endParaRPr lang="en-GB" dirty="0">
              <a:solidFill>
                <a:srgbClr val="000000"/>
              </a:solidFill>
            </a:endParaRPr>
          </a:p>
          <a:p>
            <a:pPr fontAlgn="base">
              <a:spcBef>
                <a:spcPct val="0"/>
              </a:spcBef>
              <a:spcAft>
                <a:spcPct val="0"/>
              </a:spcAft>
            </a:pPr>
            <a:r>
              <a:rPr lang="en-GB" sz="2400" b="1" u="sng" dirty="0">
                <a:solidFill>
                  <a:srgbClr val="000000"/>
                </a:solidFill>
              </a:rPr>
              <a:t>L</a:t>
            </a:r>
            <a:r>
              <a:rPr lang="en-GB" sz="2400" b="1" dirty="0">
                <a:solidFill>
                  <a:srgbClr val="000000"/>
                </a:solidFill>
              </a:rPr>
              <a:t>egality</a:t>
            </a:r>
            <a:r>
              <a:rPr lang="en-GB" sz="2400" dirty="0">
                <a:solidFill>
                  <a:srgbClr val="000000"/>
                </a:solidFill>
              </a:rPr>
              <a:t> – all decisions should comply with human rights legal standards</a:t>
            </a:r>
          </a:p>
        </p:txBody>
      </p:sp>
    </p:spTree>
    <p:extLst>
      <p:ext uri="{BB962C8B-B14F-4D97-AF65-F5344CB8AC3E}">
        <p14:creationId xmlns:p14="http://schemas.microsoft.com/office/powerpoint/2010/main" val="2224301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3744"/>
            <a:ext cx="10350500" cy="821308"/>
          </a:xfrm>
        </p:spPr>
        <p:txBody>
          <a:bodyPr/>
          <a:lstStyle/>
          <a:p>
            <a:pPr algn="l"/>
            <a:r>
              <a:rPr lang="en-GB" dirty="0"/>
              <a:t>The public health response</a:t>
            </a:r>
            <a:r>
              <a:rPr lang="en-GB" dirty="0" smtClean="0"/>
              <a:t>: </a:t>
            </a:r>
            <a:r>
              <a:rPr lang="en-GB" dirty="0"/>
              <a:t>joined up, strategic and human rights based</a:t>
            </a:r>
          </a:p>
        </p:txBody>
      </p:sp>
      <p:sp>
        <p:nvSpPr>
          <p:cNvPr id="3" name="Content Placeholder 2"/>
          <p:cNvSpPr>
            <a:spLocks noGrp="1"/>
          </p:cNvSpPr>
          <p:nvPr>
            <p:ph idx="1"/>
          </p:nvPr>
        </p:nvSpPr>
        <p:spPr>
          <a:xfrm>
            <a:off x="1122924" y="2141994"/>
            <a:ext cx="4426976" cy="3763505"/>
          </a:xfrm>
        </p:spPr>
        <p:txBody>
          <a:bodyPr/>
          <a:lstStyle/>
          <a:p>
            <a:r>
              <a:rPr lang="en-US" dirty="0" smtClean="0"/>
              <a:t>Look at the pattern as well as the screening </a:t>
            </a:r>
            <a:r>
              <a:rPr lang="en-US" dirty="0" err="1" smtClean="0"/>
              <a:t>programme</a:t>
            </a:r>
            <a:endParaRPr lang="en-US" dirty="0" smtClean="0"/>
          </a:p>
          <a:p>
            <a:r>
              <a:rPr lang="en-US" dirty="0" smtClean="0"/>
              <a:t>Link up with other sectors – health charities, third, other statutory, private</a:t>
            </a:r>
          </a:p>
          <a:p>
            <a:r>
              <a:rPr lang="en-US" dirty="0" smtClean="0"/>
              <a:t>Need action across all social determinants of health and at structural, environmental and individual level</a:t>
            </a:r>
          </a:p>
          <a:p>
            <a:pPr marL="0" indent="0">
              <a:buNone/>
            </a:pPr>
            <a:endParaRPr lang="en-US" dirty="0" smtClean="0"/>
          </a:p>
          <a:p>
            <a:endParaRPr lang="en-US" dirty="0"/>
          </a:p>
          <a:p>
            <a:endParaRPr lang="en-GB" dirty="0">
              <a:solidFill>
                <a:srgbClr val="002170"/>
              </a:solidFill>
            </a:endParaRPr>
          </a:p>
        </p:txBody>
      </p:sp>
      <p:pic>
        <p:nvPicPr>
          <p:cNvPr id="6" name="Picture 5"/>
          <p:cNvPicPr>
            <a:picLocks noChangeAspect="1"/>
          </p:cNvPicPr>
          <p:nvPr/>
        </p:nvPicPr>
        <p:blipFill>
          <a:blip r:embed="rId3"/>
          <a:stretch>
            <a:fillRect/>
          </a:stretch>
        </p:blipFill>
        <p:spPr>
          <a:xfrm>
            <a:off x="5865223" y="2141995"/>
            <a:ext cx="5935920" cy="4147244"/>
          </a:xfrm>
          <a:prstGeom prst="rect">
            <a:avLst/>
          </a:prstGeom>
        </p:spPr>
      </p:pic>
    </p:spTree>
    <p:extLst>
      <p:ext uri="{BB962C8B-B14F-4D97-AF65-F5344CB8AC3E}">
        <p14:creationId xmlns:p14="http://schemas.microsoft.com/office/powerpoint/2010/main" val="3836307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400" y="876300"/>
            <a:ext cx="10363200" cy="959768"/>
          </a:xfrm>
        </p:spPr>
        <p:txBody>
          <a:bodyPr/>
          <a:lstStyle/>
          <a:p>
            <a:pPr eaLnBrk="1" hangingPunct="1"/>
            <a:r>
              <a:rPr lang="en-US" altLang="en-US" sz="3200" b="1" dirty="0" smtClean="0">
                <a:solidFill>
                  <a:schemeClr val="tx2"/>
                </a:solidFill>
              </a:rPr>
              <a:t/>
            </a:r>
            <a:br>
              <a:rPr lang="en-US" altLang="en-US" sz="3200" b="1" dirty="0" smtClean="0">
                <a:solidFill>
                  <a:schemeClr val="tx2"/>
                </a:solidFill>
              </a:rPr>
            </a:br>
            <a:r>
              <a:rPr lang="en-US" altLang="en-US" dirty="0" smtClean="0">
                <a:solidFill>
                  <a:schemeClr val="tx2"/>
                </a:solidFill>
              </a:rPr>
              <a:t>Commitment in the Cancer Plan 2016 to tackle inequalities</a:t>
            </a:r>
            <a:r>
              <a:rPr lang="en-US" altLang="en-US" sz="3200" b="1" dirty="0" smtClean="0">
                <a:solidFill>
                  <a:schemeClr val="tx2"/>
                </a:solidFill>
              </a:rPr>
              <a:t/>
            </a:r>
            <a:br>
              <a:rPr lang="en-US" altLang="en-US" sz="3200" b="1" dirty="0" smtClean="0">
                <a:solidFill>
                  <a:schemeClr val="tx2"/>
                </a:solidFill>
              </a:rPr>
            </a:br>
            <a:r>
              <a:rPr lang="en-US" altLang="en-US" sz="3200" b="1" dirty="0" smtClean="0">
                <a:solidFill>
                  <a:schemeClr val="tx2"/>
                </a:solidFill>
              </a:rPr>
              <a:t/>
            </a:r>
            <a:br>
              <a:rPr lang="en-US" altLang="en-US" sz="3200" b="1" dirty="0" smtClean="0">
                <a:solidFill>
                  <a:schemeClr val="tx2"/>
                </a:solidFill>
              </a:rPr>
            </a:br>
            <a:r>
              <a:rPr lang="en-US" altLang="en-US" sz="3200" b="1" dirty="0" smtClean="0">
                <a:solidFill>
                  <a:schemeClr val="tx2"/>
                </a:solidFill>
              </a:rPr>
              <a:t>What </a:t>
            </a:r>
            <a:r>
              <a:rPr lang="en-US" altLang="en-US" sz="3200" b="1" dirty="0">
                <a:solidFill>
                  <a:schemeClr val="tx2"/>
                </a:solidFill>
              </a:rPr>
              <a:t>do we mean by health inequalities?</a:t>
            </a:r>
          </a:p>
        </p:txBody>
      </p:sp>
      <p:sp>
        <p:nvSpPr>
          <p:cNvPr id="3" name="Content Placeholder 2"/>
          <p:cNvSpPr>
            <a:spLocks noGrp="1"/>
          </p:cNvSpPr>
          <p:nvPr>
            <p:ph idx="1"/>
          </p:nvPr>
        </p:nvSpPr>
        <p:spPr>
          <a:xfrm>
            <a:off x="914400" y="2717800"/>
            <a:ext cx="10363200" cy="3231480"/>
          </a:xfrm>
        </p:spPr>
        <p:txBody>
          <a:bodyPr/>
          <a:lstStyle/>
          <a:p>
            <a:pPr marL="0" indent="0">
              <a:buNone/>
              <a:defRPr/>
            </a:pPr>
            <a:r>
              <a:rPr lang="en-US" dirty="0" smtClean="0"/>
              <a:t>Health inequalities are:</a:t>
            </a:r>
          </a:p>
          <a:p>
            <a:pPr>
              <a:defRPr/>
            </a:pPr>
            <a:r>
              <a:rPr lang="en-US" b="1" dirty="0" smtClean="0">
                <a:solidFill>
                  <a:srgbClr val="00B050"/>
                </a:solidFill>
              </a:rPr>
              <a:t>Unfair</a:t>
            </a:r>
            <a:r>
              <a:rPr lang="en-US" dirty="0" smtClean="0"/>
              <a:t> differences in health within the population across social classes and between different populations</a:t>
            </a:r>
          </a:p>
          <a:p>
            <a:pPr marL="0" indent="0">
              <a:buNone/>
              <a:defRPr/>
            </a:pPr>
            <a:endParaRPr lang="en-US" dirty="0" smtClean="0"/>
          </a:p>
          <a:p>
            <a:pPr marL="0" indent="0">
              <a:buNone/>
              <a:defRPr/>
            </a:pPr>
            <a:r>
              <a:rPr lang="en-US" dirty="0" smtClean="0"/>
              <a:t>These unfair differences:</a:t>
            </a:r>
          </a:p>
          <a:p>
            <a:pPr eaLnBrk="1" hangingPunct="1">
              <a:defRPr/>
            </a:pPr>
            <a:r>
              <a:rPr lang="en-US" dirty="0" smtClean="0"/>
              <a:t>Are </a:t>
            </a:r>
            <a:r>
              <a:rPr lang="en-US" b="1" dirty="0" smtClean="0">
                <a:solidFill>
                  <a:srgbClr val="00B050"/>
                </a:solidFill>
              </a:rPr>
              <a:t>not random</a:t>
            </a:r>
            <a:r>
              <a:rPr lang="en-US" dirty="0" smtClean="0"/>
              <a:t>, or by chance, but largely socially determined </a:t>
            </a:r>
          </a:p>
          <a:p>
            <a:pPr eaLnBrk="1" hangingPunct="1">
              <a:defRPr/>
            </a:pPr>
            <a:r>
              <a:rPr lang="en-US" dirty="0" smtClean="0"/>
              <a:t>Are</a:t>
            </a:r>
            <a:r>
              <a:rPr lang="en-US" dirty="0" smtClean="0">
                <a:solidFill>
                  <a:schemeClr val="accent2"/>
                </a:solidFill>
              </a:rPr>
              <a:t> </a:t>
            </a:r>
            <a:r>
              <a:rPr lang="en-US" b="1" dirty="0" smtClean="0">
                <a:solidFill>
                  <a:srgbClr val="00B050"/>
                </a:solidFill>
              </a:rPr>
              <a:t>not inevitable</a:t>
            </a:r>
            <a:r>
              <a:rPr lang="en-US" dirty="0" smtClean="0"/>
              <a:t>. </a:t>
            </a:r>
          </a:p>
          <a:p>
            <a:pPr marL="0" indent="0">
              <a:buNone/>
              <a:defRPr/>
            </a:pPr>
            <a:endParaRPr lang="en-US" dirty="0" smtClean="0"/>
          </a:p>
        </p:txBody>
      </p:sp>
    </p:spTree>
    <p:extLst>
      <p:ext uri="{BB962C8B-B14F-4D97-AF65-F5344CB8AC3E}">
        <p14:creationId xmlns:p14="http://schemas.microsoft.com/office/powerpoint/2010/main" val="4214912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003300" y="1079500"/>
            <a:ext cx="10083799" cy="1026357"/>
          </a:xfrm>
        </p:spPr>
        <p:txBody>
          <a:bodyPr/>
          <a:lstStyle/>
          <a:p>
            <a:pPr marL="257175" indent="-257175">
              <a:spcBef>
                <a:spcPts val="2400"/>
              </a:spcBef>
            </a:pPr>
            <a:r>
              <a:rPr lang="en-GB" dirty="0"/>
              <a:t>What is most and least effective in reducing health inequalities?</a:t>
            </a:r>
            <a:br>
              <a:rPr lang="en-GB" dirty="0"/>
            </a:br>
            <a:endParaRPr lang="en-GB" dirty="0"/>
          </a:p>
        </p:txBody>
      </p:sp>
      <p:sp>
        <p:nvSpPr>
          <p:cNvPr id="3" name="Content Placeholder 2"/>
          <p:cNvSpPr txBox="1">
            <a:spLocks noGrp="1"/>
          </p:cNvSpPr>
          <p:nvPr>
            <p:ph idx="1"/>
          </p:nvPr>
        </p:nvSpPr>
        <p:spPr>
          <a:xfrm>
            <a:off x="1787048" y="2248730"/>
            <a:ext cx="8689931" cy="3086100"/>
          </a:xfrm>
        </p:spPr>
        <p:txBody>
          <a:bodyPr/>
          <a:lstStyle/>
          <a:p>
            <a:pPr marL="0" indent="0">
              <a:spcBef>
                <a:spcPts val="1200"/>
              </a:spcBef>
              <a:buNone/>
            </a:pPr>
            <a:r>
              <a:rPr lang="en-GB" sz="1950" b="1" dirty="0"/>
              <a:t>Most likely to be effective </a:t>
            </a:r>
          </a:p>
          <a:p>
            <a:pPr marL="0" indent="0">
              <a:spcBef>
                <a:spcPts val="1200"/>
              </a:spcBef>
              <a:buNone/>
            </a:pPr>
            <a:r>
              <a:rPr lang="en-GB" sz="1950" dirty="0"/>
              <a:t>Structural changes to the environment; legislation, regulatory and fiscal policies; income support, reduced price barriers; </a:t>
            </a:r>
            <a:r>
              <a:rPr lang="en-GB" sz="1950" u="sng" dirty="0"/>
              <a:t>accessibility of public services, prioritising disadvantaged groups and individuals; intensive support for disadvantaged population groups; starting young</a:t>
            </a:r>
            <a:r>
              <a:rPr lang="en-GB" sz="1950" dirty="0"/>
              <a:t>. </a:t>
            </a:r>
          </a:p>
          <a:p>
            <a:pPr marL="0" indent="0">
              <a:buNone/>
            </a:pPr>
            <a:endParaRPr lang="en-GB" sz="1950" dirty="0"/>
          </a:p>
          <a:p>
            <a:pPr marL="0" indent="0">
              <a:buNone/>
            </a:pPr>
            <a:r>
              <a:rPr lang="en-GB" sz="1950" b="1" dirty="0"/>
              <a:t>Least likely to be effective</a:t>
            </a:r>
          </a:p>
          <a:p>
            <a:pPr marL="0" indent="0">
              <a:buNone/>
            </a:pPr>
            <a:r>
              <a:rPr lang="en-GB" sz="1950" u="sng" dirty="0"/>
              <a:t>Interventions reliant on people opting in; information based campaigns; written materials; messages designed for the whole population; interventions that involve significant price or other barrier</a:t>
            </a:r>
          </a:p>
          <a:p>
            <a:pPr lvl="0"/>
            <a:endParaRPr lang="en-GB" sz="1950" dirty="0"/>
          </a:p>
        </p:txBody>
      </p:sp>
    </p:spTree>
    <p:extLst>
      <p:ext uri="{BB962C8B-B14F-4D97-AF65-F5344CB8AC3E}">
        <p14:creationId xmlns:p14="http://schemas.microsoft.com/office/powerpoint/2010/main" val="822629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30263" y="520321"/>
            <a:ext cx="9131474" cy="857250"/>
          </a:xfrm>
        </p:spPr>
        <p:txBody>
          <a:bodyPr/>
          <a:lstStyle/>
          <a:p>
            <a:r>
              <a:rPr lang="en-GB" altLang="en-US" dirty="0"/>
              <a:t>Addressing health inequalities</a:t>
            </a:r>
          </a:p>
        </p:txBody>
      </p:sp>
      <p:sp>
        <p:nvSpPr>
          <p:cNvPr id="22531" name="Content Placeholder 1"/>
          <p:cNvSpPr>
            <a:spLocks noGrp="1"/>
          </p:cNvSpPr>
          <p:nvPr>
            <p:ph idx="1"/>
          </p:nvPr>
        </p:nvSpPr>
        <p:spPr/>
        <p:txBody>
          <a:bodyPr/>
          <a:lstStyle/>
          <a:p>
            <a:endParaRPr lang="en-US" altLang="en-US" smtClean="0"/>
          </a:p>
        </p:txBody>
      </p:sp>
      <p:graphicFrame>
        <p:nvGraphicFramePr>
          <p:cNvPr id="63533" name="Group 45"/>
          <p:cNvGraphicFramePr>
            <a:graphicFrameLocks noGrp="1"/>
          </p:cNvGraphicFramePr>
          <p:nvPr>
            <p:extLst>
              <p:ext uri="{D42A27DB-BD31-4B8C-83A1-F6EECF244321}">
                <p14:modId xmlns:p14="http://schemas.microsoft.com/office/powerpoint/2010/main" val="1520575282"/>
              </p:ext>
            </p:extLst>
          </p:nvPr>
        </p:nvGraphicFramePr>
        <p:xfrm>
          <a:off x="776092" y="1377571"/>
          <a:ext cx="10822487" cy="4848356"/>
        </p:xfrm>
        <a:graphic>
          <a:graphicData uri="http://schemas.openxmlformats.org/drawingml/2006/table">
            <a:tbl>
              <a:tblPr/>
              <a:tblGrid>
                <a:gridCol w="1873241"/>
                <a:gridCol w="4792867"/>
                <a:gridCol w="4156379"/>
              </a:tblGrid>
              <a:tr h="8986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500" b="1" i="0" u="none" strike="noStrike" cap="none" normalizeH="0" baseline="0" dirty="0" smtClean="0">
                          <a:ln>
                            <a:noFill/>
                          </a:ln>
                          <a:solidFill>
                            <a:schemeClr val="bg1"/>
                          </a:solidFill>
                          <a:effectLst/>
                          <a:latin typeface="Calibri" pitchFamily="34" charset="0"/>
                        </a:rPr>
                        <a:t>Fundamental causes</a:t>
                      </a:r>
                    </a:p>
                  </a:txBody>
                  <a:tcPr marL="68580" marR="68580" marT="34279" marB="342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cap="flat">
                      <a:noFill/>
                    </a:lnT>
                    <a:lnB w="38100" cap="flat" cmpd="sng" algn="ctr">
                      <a:solidFill>
                        <a:schemeClr val="bg1"/>
                      </a:solidFill>
                      <a:prstDash val="solid"/>
                      <a:round/>
                      <a:headEnd type="none" w="med" len="med"/>
                      <a:tailEnd type="none" w="med" len="med"/>
                    </a:lnB>
                    <a:lnTlToBr>
                      <a:noFill/>
                    </a:lnTlToBr>
                    <a:lnBlToTr>
                      <a:noFill/>
                    </a:lnBlToTr>
                    <a:solidFill>
                      <a:srgbClr val="0033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1"/>
                          </a:solidFill>
                          <a:effectLst/>
                          <a:latin typeface="Calibri" pitchFamily="34" charset="0"/>
                        </a:rPr>
                        <a:t>Policies that redistribute power, money and resources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1"/>
                          </a:solidFill>
                          <a:effectLst/>
                          <a:latin typeface="Calibri" pitchFamily="34" charset="0"/>
                        </a:rPr>
                        <a:t>Social equity and social justice prioritised</a:t>
                      </a:r>
                    </a:p>
                  </a:txBody>
                  <a:tcPr marL="68580" marR="68580" marT="34279" marB="342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cap="flat">
                      <a:noFill/>
                    </a:lnT>
                    <a:lnB w="38100" cap="flat" cmpd="sng" algn="ctr">
                      <a:solidFill>
                        <a:schemeClr val="bg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1"/>
                          </a:solidFill>
                          <a:effectLst/>
                          <a:latin typeface="Calibri" pitchFamily="34" charset="0"/>
                        </a:rPr>
                        <a:t>Living wage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1"/>
                          </a:solidFill>
                          <a:effectLst/>
                          <a:latin typeface="Calibri" pitchFamily="34" charset="0"/>
                        </a:rPr>
                        <a:t>Creating employment</a:t>
                      </a:r>
                    </a:p>
                  </a:txBody>
                  <a:tcPr marL="68580" marR="68580" marT="34279" marB="342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cap="flat">
                      <a:noFill/>
                    </a:lnT>
                    <a:lnB w="38100" cap="flat" cmpd="sng" algn="ctr">
                      <a:solidFill>
                        <a:schemeClr val="bg1"/>
                      </a:solidFill>
                      <a:prstDash val="solid"/>
                      <a:round/>
                      <a:headEnd type="none" w="med" len="med"/>
                      <a:tailEnd type="none" w="med" len="med"/>
                    </a:lnB>
                    <a:lnTlToBr>
                      <a:noFill/>
                    </a:lnTlToBr>
                    <a:lnBlToTr>
                      <a:noFill/>
                    </a:lnBlToTr>
                    <a:solidFill>
                      <a:srgbClr val="3399FF"/>
                    </a:solidFill>
                  </a:tcPr>
                </a:tc>
              </a:tr>
              <a:tr h="20726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500" b="1" i="0" u="none" strike="noStrike" cap="none" normalizeH="0" baseline="0" dirty="0" smtClean="0">
                          <a:ln>
                            <a:noFill/>
                          </a:ln>
                          <a:solidFill>
                            <a:schemeClr val="bg1"/>
                          </a:solidFill>
                          <a:effectLst/>
                          <a:latin typeface="Calibri" pitchFamily="34" charset="0"/>
                        </a:rPr>
                        <a:t>Wider environmental influences</a:t>
                      </a:r>
                    </a:p>
                  </a:txBody>
                  <a:tcPr marL="68580" marR="68580" marT="34279" marB="342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3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1"/>
                          </a:solidFill>
                          <a:effectLst/>
                          <a:latin typeface="Calibri" pitchFamily="34" charset="0"/>
                        </a:rPr>
                        <a:t>Use of legislation, regulation, standards and fiscal policy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1"/>
                          </a:solidFill>
                          <a:effectLst/>
                          <a:latin typeface="Calibri" pitchFamily="34" charset="0"/>
                        </a:rPr>
                        <a:t>Structural changes to the physical environment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1"/>
                          </a:solidFill>
                          <a:effectLst/>
                          <a:latin typeface="Calibri" pitchFamily="34" charset="0"/>
                        </a:rPr>
                        <a:t>Reducing price barriers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1"/>
                          </a:solidFill>
                          <a:effectLst/>
                          <a:latin typeface="Calibri" pitchFamily="34" charset="0"/>
                        </a:rPr>
                        <a:t>Ensuring good work is available for all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1"/>
                          </a:solidFill>
                          <a:effectLst/>
                          <a:latin typeface="Calibri" pitchFamily="34" charset="0"/>
                        </a:rPr>
                        <a:t>Equitable provision of high quality and accessible education and public services</a:t>
                      </a:r>
                    </a:p>
                  </a:txBody>
                  <a:tcPr marL="68580" marR="68580" marT="34279" marB="342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1"/>
                          </a:solidFill>
                          <a:effectLst/>
                          <a:latin typeface="Calibri" pitchFamily="34" charset="0"/>
                        </a:rPr>
                        <a:t>Housing quality standard extended to private rented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1"/>
                          </a:solidFill>
                          <a:effectLst/>
                          <a:latin typeface="Calibri" pitchFamily="34" charset="0"/>
                        </a:rPr>
                        <a:t>Place standard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1"/>
                          </a:solidFill>
                          <a:effectLst/>
                          <a:latin typeface="Calibri" pitchFamily="34" charset="0"/>
                        </a:rPr>
                        <a:t>Regulate retail outlets</a:t>
                      </a:r>
                    </a:p>
                  </a:txBody>
                  <a:tcPr marL="68580" marR="68580" marT="34279" marB="342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99FF"/>
                    </a:solidFill>
                  </a:tcPr>
                </a:tc>
              </a:tr>
              <a:tr h="18770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500" b="1" i="0" u="none" strike="noStrike" cap="none" normalizeH="0" baseline="0" dirty="0" smtClean="0">
                          <a:ln>
                            <a:noFill/>
                          </a:ln>
                          <a:solidFill>
                            <a:schemeClr val="bg1"/>
                          </a:solidFill>
                          <a:effectLst/>
                          <a:latin typeface="Calibri" pitchFamily="34" charset="0"/>
                        </a:rPr>
                        <a:t>Individual experiences</a:t>
                      </a:r>
                    </a:p>
                  </a:txBody>
                  <a:tcPr marL="68580" marR="68580" marT="34279" marB="342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3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1"/>
                          </a:solidFill>
                          <a:effectLst/>
                          <a:latin typeface="Calibri" pitchFamily="34" charset="0"/>
                        </a:rPr>
                        <a:t>Equitable experience of socio-economic and wider environmental  influences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1"/>
                          </a:solidFill>
                          <a:effectLst/>
                          <a:latin typeface="Calibri" pitchFamily="34" charset="0"/>
                        </a:rPr>
                        <a:t>Equitable experience of public services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1"/>
                          </a:solidFill>
                          <a:effectLst/>
                          <a:latin typeface="Calibri" pitchFamily="34" charset="0"/>
                        </a:rPr>
                        <a:t>Targeting high risk individuals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1"/>
                          </a:solidFill>
                          <a:effectLst/>
                          <a:latin typeface="Calibri" pitchFamily="34" charset="0"/>
                        </a:rPr>
                        <a:t>Intensive tailored individual support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1"/>
                          </a:solidFill>
                          <a:effectLst/>
                          <a:latin typeface="Calibri" pitchFamily="34" charset="0"/>
                        </a:rPr>
                        <a:t>Focus on young children and the early years</a:t>
                      </a:r>
                    </a:p>
                  </a:txBody>
                  <a:tcPr marL="68580" marR="68580" marT="34279" marB="342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1"/>
                          </a:solidFill>
                          <a:effectLst/>
                          <a:latin typeface="Calibri" pitchFamily="34" charset="0"/>
                        </a:rPr>
                        <a:t>Training – culturally/inequalities sensitive practice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1"/>
                          </a:solidFill>
                          <a:effectLst/>
                          <a:latin typeface="Calibri" pitchFamily="34" charset="0"/>
                        </a:rPr>
                        <a:t>Linked public services for vulnerable/high risk individuals</a:t>
                      </a:r>
                    </a:p>
                  </a:txBody>
                  <a:tcPr marL="68580" marR="68580" marT="34279" marB="3427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99FF"/>
                    </a:solidFill>
                  </a:tcPr>
                </a:tc>
              </a:tr>
            </a:tbl>
          </a:graphicData>
        </a:graphic>
      </p:graphicFrame>
    </p:spTree>
    <p:extLst>
      <p:ext uri="{BB962C8B-B14F-4D97-AF65-F5344CB8AC3E}">
        <p14:creationId xmlns:p14="http://schemas.microsoft.com/office/powerpoint/2010/main" val="4106369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Interventions and improvements – a selection</a:t>
            </a:r>
            <a:endParaRPr lang="en-GB" dirty="0"/>
          </a:p>
        </p:txBody>
      </p:sp>
      <p:sp>
        <p:nvSpPr>
          <p:cNvPr id="3" name="Content Placeholder 2"/>
          <p:cNvSpPr>
            <a:spLocks noGrp="1"/>
          </p:cNvSpPr>
          <p:nvPr>
            <p:ph idx="1"/>
          </p:nvPr>
        </p:nvSpPr>
        <p:spPr>
          <a:xfrm>
            <a:off x="914400" y="2088480"/>
            <a:ext cx="10363200" cy="4114800"/>
          </a:xfrm>
        </p:spPr>
        <p:txBody>
          <a:bodyPr/>
          <a:lstStyle/>
          <a:p>
            <a:pPr marL="571500" lvl="0" indent="-571500" defTabSz="457200">
              <a:spcBef>
                <a:spcPct val="0"/>
              </a:spcBef>
              <a:buFont typeface="Arial" panose="020B0604020202020204" pitchFamily="34" charset="0"/>
              <a:buChar char="•"/>
            </a:pPr>
            <a:r>
              <a:rPr lang="en-GB" kern="1200" dirty="0" smtClean="0">
                <a:solidFill>
                  <a:prstClr val="black"/>
                </a:solidFill>
                <a:latin typeface="Arial" charset="0"/>
              </a:rPr>
              <a:t>High quality </a:t>
            </a:r>
            <a:r>
              <a:rPr lang="en-GB" kern="1200" dirty="0">
                <a:solidFill>
                  <a:prstClr val="black"/>
                </a:solidFill>
                <a:latin typeface="Arial" charset="0"/>
              </a:rPr>
              <a:t>information materials </a:t>
            </a:r>
            <a:r>
              <a:rPr lang="en-GB" kern="1200" dirty="0" smtClean="0">
                <a:solidFill>
                  <a:prstClr val="black"/>
                </a:solidFill>
                <a:latin typeface="Arial" charset="0"/>
              </a:rPr>
              <a:t>required to </a:t>
            </a:r>
            <a:r>
              <a:rPr lang="en-GB" kern="1200" dirty="0">
                <a:solidFill>
                  <a:prstClr val="black"/>
                </a:solidFill>
                <a:latin typeface="Arial" charset="0"/>
              </a:rPr>
              <a:t>support </a:t>
            </a:r>
            <a:r>
              <a:rPr lang="en-GB" b="1" kern="1200" dirty="0">
                <a:solidFill>
                  <a:prstClr val="black"/>
                </a:solidFill>
                <a:latin typeface="Arial" charset="0"/>
              </a:rPr>
              <a:t>informed choice </a:t>
            </a:r>
            <a:r>
              <a:rPr lang="en-GB" kern="1200" dirty="0">
                <a:solidFill>
                  <a:prstClr val="black"/>
                </a:solidFill>
                <a:latin typeface="Arial" charset="0"/>
              </a:rPr>
              <a:t>(benefits and risks)</a:t>
            </a:r>
          </a:p>
          <a:p>
            <a:pPr marL="571500" lvl="0" indent="-571500" defTabSz="457200">
              <a:spcBef>
                <a:spcPct val="0"/>
              </a:spcBef>
              <a:buFont typeface="Arial" panose="020B0604020202020204" pitchFamily="34" charset="0"/>
              <a:buChar char="•"/>
            </a:pPr>
            <a:r>
              <a:rPr lang="en-GB" kern="1200" dirty="0">
                <a:solidFill>
                  <a:prstClr val="black"/>
                </a:solidFill>
                <a:latin typeface="Arial" charset="0"/>
              </a:rPr>
              <a:t>Health Inequalities Impact Assessments (HIIAs) – to help tailor and target information to optimise uptake </a:t>
            </a:r>
          </a:p>
          <a:p>
            <a:endParaRPr lang="en-GB" dirty="0" smtClean="0"/>
          </a:p>
          <a:p>
            <a:pPr marL="0" indent="0">
              <a:buNone/>
            </a:pPr>
            <a:r>
              <a:rPr lang="en-US" dirty="0"/>
              <a:t>Growing the evidence base </a:t>
            </a:r>
            <a:r>
              <a:rPr lang="en-US" dirty="0" smtClean="0"/>
              <a:t>around effective </a:t>
            </a:r>
            <a:r>
              <a:rPr lang="en-US" dirty="0"/>
              <a:t>interventions:</a:t>
            </a:r>
          </a:p>
          <a:p>
            <a:r>
              <a:rPr lang="en-US" dirty="0"/>
              <a:t>	</a:t>
            </a:r>
            <a:r>
              <a:rPr lang="en-US" dirty="0" smtClean="0"/>
              <a:t>One </a:t>
            </a:r>
            <a:r>
              <a:rPr lang="en-US" dirty="0"/>
              <a:t>to one education with particular groups </a:t>
            </a:r>
            <a:r>
              <a:rPr lang="en-US" dirty="0" smtClean="0"/>
              <a:t>(</a:t>
            </a:r>
            <a:r>
              <a:rPr lang="en-US" dirty="0"/>
              <a:t>BME groups)</a:t>
            </a:r>
          </a:p>
          <a:p>
            <a:r>
              <a:rPr lang="en-US" dirty="0"/>
              <a:t>	</a:t>
            </a:r>
            <a:r>
              <a:rPr lang="en-US" dirty="0" smtClean="0"/>
              <a:t>Primary </a:t>
            </a:r>
            <a:r>
              <a:rPr lang="en-US" dirty="0"/>
              <a:t>care/Health Professional endorsement</a:t>
            </a:r>
          </a:p>
          <a:p>
            <a:r>
              <a:rPr lang="en-US" dirty="0"/>
              <a:t>	</a:t>
            </a:r>
            <a:r>
              <a:rPr lang="en-US" dirty="0" smtClean="0"/>
              <a:t>Flexible </a:t>
            </a:r>
            <a:r>
              <a:rPr lang="en-US" dirty="0"/>
              <a:t>service provision e.g. </a:t>
            </a:r>
            <a:r>
              <a:rPr lang="en-US" dirty="0" smtClean="0"/>
              <a:t>pop-up/opportunistic </a:t>
            </a:r>
            <a:r>
              <a:rPr lang="en-US" dirty="0"/>
              <a:t>clinics</a:t>
            </a:r>
          </a:p>
          <a:p>
            <a:endParaRPr lang="en-GB" dirty="0"/>
          </a:p>
        </p:txBody>
      </p:sp>
    </p:spTree>
    <p:extLst>
      <p:ext uri="{BB962C8B-B14F-4D97-AF65-F5344CB8AC3E}">
        <p14:creationId xmlns:p14="http://schemas.microsoft.com/office/powerpoint/2010/main" val="2157939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Interventions and improvements – a selection (2)</a:t>
            </a:r>
            <a:endParaRPr lang="en-GB" dirty="0"/>
          </a:p>
        </p:txBody>
      </p:sp>
      <p:sp>
        <p:nvSpPr>
          <p:cNvPr id="3" name="Content Placeholder 2"/>
          <p:cNvSpPr>
            <a:spLocks noGrp="1"/>
          </p:cNvSpPr>
          <p:nvPr>
            <p:ph idx="1"/>
          </p:nvPr>
        </p:nvSpPr>
        <p:spPr/>
        <p:txBody>
          <a:bodyPr/>
          <a:lstStyle/>
          <a:p>
            <a:pPr marL="571500" lvl="0" indent="-571500" defTabSz="457200">
              <a:spcBef>
                <a:spcPct val="0"/>
              </a:spcBef>
              <a:buFont typeface="Arial" panose="020B0604020202020204" pitchFamily="34" charset="0"/>
              <a:buChar char="•"/>
            </a:pPr>
            <a:endParaRPr lang="en-GB" sz="3600" kern="1200" dirty="0" smtClean="0">
              <a:solidFill>
                <a:prstClr val="black"/>
              </a:solidFill>
              <a:latin typeface="Arial" charset="0"/>
            </a:endParaRPr>
          </a:p>
          <a:p>
            <a:pPr marL="571500" lvl="0" indent="-571500" defTabSz="457200">
              <a:spcBef>
                <a:spcPct val="0"/>
              </a:spcBef>
              <a:buFont typeface="Arial" panose="020B0604020202020204" pitchFamily="34" charset="0"/>
              <a:buChar char="•"/>
            </a:pPr>
            <a:r>
              <a:rPr lang="en-GB" sz="3600" kern="1200" dirty="0" smtClean="0">
                <a:solidFill>
                  <a:prstClr val="black"/>
                </a:solidFill>
                <a:latin typeface="Arial" charset="0"/>
              </a:rPr>
              <a:t>What is the experience of a person you want to come for screening?</a:t>
            </a:r>
          </a:p>
          <a:p>
            <a:pPr marL="571500" lvl="0" indent="-571500" defTabSz="457200">
              <a:spcBef>
                <a:spcPct val="0"/>
              </a:spcBef>
              <a:buFont typeface="Arial" panose="020B0604020202020204" pitchFamily="34" charset="0"/>
              <a:buChar char="•"/>
            </a:pPr>
            <a:r>
              <a:rPr lang="en-GB" sz="3600" kern="1200" dirty="0" smtClean="0">
                <a:solidFill>
                  <a:prstClr val="black"/>
                </a:solidFill>
                <a:latin typeface="Arial" charset="0"/>
              </a:rPr>
              <a:t>Do we listen – do we respond and change to improve?</a:t>
            </a:r>
          </a:p>
          <a:p>
            <a:pPr marL="571500" lvl="0" indent="-571500" defTabSz="457200">
              <a:spcBef>
                <a:spcPct val="0"/>
              </a:spcBef>
              <a:buFont typeface="Arial" panose="020B0604020202020204" pitchFamily="34" charset="0"/>
              <a:buChar char="•"/>
            </a:pPr>
            <a:r>
              <a:rPr lang="en-GB" sz="3600" kern="1200" dirty="0" smtClean="0">
                <a:solidFill>
                  <a:prstClr val="black"/>
                </a:solidFill>
                <a:latin typeface="Arial" charset="0"/>
              </a:rPr>
              <a:t>Have we asked people who don’t turn up?</a:t>
            </a:r>
          </a:p>
        </p:txBody>
      </p:sp>
    </p:spTree>
    <p:extLst>
      <p:ext uri="{BB962C8B-B14F-4D97-AF65-F5344CB8AC3E}">
        <p14:creationId xmlns:p14="http://schemas.microsoft.com/office/powerpoint/2010/main" val="2515670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Asking evidence-informed questions about screening….</a:t>
            </a:r>
          </a:p>
        </p:txBody>
      </p:sp>
      <p:sp>
        <p:nvSpPr>
          <p:cNvPr id="3" name="Content Placeholder 2"/>
          <p:cNvSpPr>
            <a:spLocks noGrp="1"/>
          </p:cNvSpPr>
          <p:nvPr>
            <p:ph idx="1"/>
          </p:nvPr>
        </p:nvSpPr>
        <p:spPr>
          <a:xfrm>
            <a:off x="914400" y="2705100"/>
            <a:ext cx="10528300" cy="3244180"/>
          </a:xfrm>
        </p:spPr>
        <p:txBody>
          <a:bodyPr/>
          <a:lstStyle/>
          <a:p>
            <a:r>
              <a:rPr lang="en-GB" sz="3600" dirty="0" smtClean="0"/>
              <a:t>Do people trust us?</a:t>
            </a:r>
          </a:p>
          <a:p>
            <a:r>
              <a:rPr lang="en-GB" sz="3600" dirty="0" smtClean="0"/>
              <a:t>Is it facts, or feelings?</a:t>
            </a:r>
          </a:p>
          <a:p>
            <a:r>
              <a:rPr lang="en-GB" sz="3600" dirty="0" smtClean="0"/>
              <a:t>What would a marketing agency, and community group, say?</a:t>
            </a:r>
            <a:endParaRPr lang="en-GB" sz="3600" dirty="0"/>
          </a:p>
        </p:txBody>
      </p:sp>
    </p:spTree>
    <p:extLst>
      <p:ext uri="{BB962C8B-B14F-4D97-AF65-F5344CB8AC3E}">
        <p14:creationId xmlns:p14="http://schemas.microsoft.com/office/powerpoint/2010/main" val="1608854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Poor Literacy hits health Medical chief’s warning over failing campaigns</a:t>
            </a:r>
            <a:endParaRPr lang="en-GB" dirty="0"/>
          </a:p>
        </p:txBody>
      </p:sp>
      <p:sp>
        <p:nvSpPr>
          <p:cNvPr id="3" name="Content Placeholder 2"/>
          <p:cNvSpPr>
            <a:spLocks noGrp="1"/>
          </p:cNvSpPr>
          <p:nvPr>
            <p:ph idx="1"/>
          </p:nvPr>
        </p:nvSpPr>
        <p:spPr>
          <a:xfrm>
            <a:off x="914400" y="3111500"/>
            <a:ext cx="10363200" cy="2837780"/>
          </a:xfrm>
        </p:spPr>
        <p:txBody>
          <a:bodyPr/>
          <a:lstStyle/>
          <a:p>
            <a:r>
              <a:rPr lang="en-GB" dirty="0" smtClean="0"/>
              <a:t>The Times, Saturday 11 March 2017</a:t>
            </a:r>
            <a:endParaRPr lang="en-GB" dirty="0"/>
          </a:p>
        </p:txBody>
      </p:sp>
    </p:spTree>
    <p:extLst>
      <p:ext uri="{BB962C8B-B14F-4D97-AF65-F5344CB8AC3E}">
        <p14:creationId xmlns:p14="http://schemas.microsoft.com/office/powerpoint/2010/main" val="3249815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kern="1200" dirty="0">
                <a:solidFill>
                  <a:prstClr val="black"/>
                </a:solidFill>
                <a:latin typeface="+mn-lt"/>
              </a:rPr>
              <a:t>Conclusion</a:t>
            </a:r>
            <a:br>
              <a:rPr lang="en-GB" kern="1200" dirty="0">
                <a:solidFill>
                  <a:prstClr val="black"/>
                </a:solidFill>
                <a:latin typeface="+mn-lt"/>
              </a:rPr>
            </a:br>
            <a:r>
              <a:rPr lang="en-GB" kern="1200" dirty="0">
                <a:solidFill>
                  <a:prstClr val="black"/>
                </a:solidFill>
                <a:latin typeface="+mn-lt"/>
              </a:rPr>
              <a:t>Screening and Inequalities</a:t>
            </a:r>
            <a:endParaRPr lang="en-GB" dirty="0">
              <a:latin typeface="+mn-lt"/>
            </a:endParaRPr>
          </a:p>
        </p:txBody>
      </p:sp>
      <p:sp>
        <p:nvSpPr>
          <p:cNvPr id="3" name="Content Placeholder 2"/>
          <p:cNvSpPr>
            <a:spLocks noGrp="1"/>
          </p:cNvSpPr>
          <p:nvPr>
            <p:ph idx="1"/>
          </p:nvPr>
        </p:nvSpPr>
        <p:spPr>
          <a:xfrm>
            <a:off x="914400" y="2164680"/>
            <a:ext cx="10363200" cy="4114800"/>
          </a:xfrm>
        </p:spPr>
        <p:txBody>
          <a:bodyPr/>
          <a:lstStyle/>
          <a:p>
            <a:pPr lvl="0" defTabSz="457200">
              <a:buFont typeface="Arial" panose="020B0604020202020204" pitchFamily="34" charset="0"/>
              <a:buChar char="•"/>
            </a:pPr>
            <a:r>
              <a:rPr lang="en-GB" sz="3200" kern="1200" dirty="0">
                <a:solidFill>
                  <a:prstClr val="black"/>
                </a:solidFill>
                <a:latin typeface="Calibri"/>
              </a:rPr>
              <a:t>Screening access/uptake, experience and outcomes have clear and consistent social </a:t>
            </a:r>
            <a:r>
              <a:rPr lang="en-GB" sz="3200" kern="1200" dirty="0" smtClean="0">
                <a:solidFill>
                  <a:prstClr val="black"/>
                </a:solidFill>
                <a:latin typeface="Calibri"/>
              </a:rPr>
              <a:t>patterns</a:t>
            </a:r>
            <a:endParaRPr lang="en-GB" sz="3200" kern="1200" dirty="0">
              <a:solidFill>
                <a:prstClr val="black"/>
              </a:solidFill>
              <a:latin typeface="Calibri"/>
            </a:endParaRPr>
          </a:p>
          <a:p>
            <a:pPr lvl="0" defTabSz="457200">
              <a:buFont typeface="Arial" panose="020B0604020202020204" pitchFamily="34" charset="0"/>
              <a:buChar char="•"/>
            </a:pPr>
            <a:r>
              <a:rPr lang="en-GB" sz="3200" kern="1200" dirty="0">
                <a:solidFill>
                  <a:prstClr val="black"/>
                </a:solidFill>
                <a:latin typeface="Calibri"/>
              </a:rPr>
              <a:t>We have to be sensitive to, and understand, and respond to, the circumstances of people’s </a:t>
            </a:r>
            <a:r>
              <a:rPr lang="en-GB" sz="3200" kern="1200" dirty="0" smtClean="0">
                <a:solidFill>
                  <a:prstClr val="black"/>
                </a:solidFill>
                <a:latin typeface="Calibri"/>
              </a:rPr>
              <a:t>lives</a:t>
            </a:r>
            <a:endParaRPr lang="en-GB" sz="3200" kern="1200" dirty="0">
              <a:solidFill>
                <a:prstClr val="black"/>
              </a:solidFill>
              <a:latin typeface="Calibri"/>
            </a:endParaRPr>
          </a:p>
          <a:p>
            <a:pPr lvl="0" defTabSz="457200">
              <a:buFont typeface="Arial" panose="020B0604020202020204" pitchFamily="34" charset="0"/>
              <a:buChar char="•"/>
            </a:pPr>
            <a:r>
              <a:rPr lang="en-GB" sz="3200" kern="1200" dirty="0">
                <a:solidFill>
                  <a:prstClr val="black"/>
                </a:solidFill>
                <a:latin typeface="Calibri"/>
              </a:rPr>
              <a:t>We can design services better with the outcome in mind – the health and the human </a:t>
            </a:r>
            <a:r>
              <a:rPr lang="en-GB" sz="3200" kern="1200" dirty="0" smtClean="0">
                <a:solidFill>
                  <a:prstClr val="black"/>
                </a:solidFill>
                <a:latin typeface="Calibri"/>
              </a:rPr>
              <a:t>outcome</a:t>
            </a:r>
          </a:p>
          <a:p>
            <a:pPr defTabSz="457200">
              <a:buFont typeface="Arial" panose="020B0604020202020204" pitchFamily="34" charset="0"/>
              <a:buChar char="•"/>
            </a:pPr>
            <a:r>
              <a:rPr lang="en-GB" sz="3200" dirty="0"/>
              <a:t>#</a:t>
            </a:r>
            <a:r>
              <a:rPr lang="en-GB" sz="3200" dirty="0" err="1"/>
              <a:t>scotcancerscreening</a:t>
            </a:r>
            <a:endParaRPr lang="en-GB" sz="3200" dirty="0"/>
          </a:p>
          <a:p>
            <a:pPr lvl="0" defTabSz="457200">
              <a:buFont typeface="Arial" panose="020B0604020202020204" pitchFamily="34" charset="0"/>
              <a:buChar char="•"/>
            </a:pPr>
            <a:endParaRPr lang="en-GB" sz="3200" kern="1200" dirty="0">
              <a:solidFill>
                <a:prstClr val="black"/>
              </a:solidFill>
              <a:latin typeface="Calibri"/>
            </a:endParaRPr>
          </a:p>
          <a:p>
            <a:endParaRPr lang="en-GB" dirty="0"/>
          </a:p>
        </p:txBody>
      </p:sp>
    </p:spTree>
    <p:extLst>
      <p:ext uri="{BB962C8B-B14F-4D97-AF65-F5344CB8AC3E}">
        <p14:creationId xmlns:p14="http://schemas.microsoft.com/office/powerpoint/2010/main" val="1399472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62400" y="1268760"/>
            <a:ext cx="6108526" cy="2646294"/>
          </a:xfrm>
        </p:spPr>
        <p:txBody>
          <a:bodyPr/>
          <a:lstStyle/>
          <a:p>
            <a:r>
              <a:rPr lang="en-GB" b="1" kern="1200" dirty="0">
                <a:solidFill>
                  <a:srgbClr val="FFFFFF"/>
                </a:solidFill>
              </a:rPr>
              <a:t>Addressing Health Inequalities in Scotland – </a:t>
            </a:r>
            <a:br>
              <a:rPr lang="en-GB" b="1" kern="1200" dirty="0">
                <a:solidFill>
                  <a:srgbClr val="FFFFFF"/>
                </a:solidFill>
              </a:rPr>
            </a:br>
            <a:r>
              <a:rPr lang="en-GB" b="1" kern="1200" dirty="0">
                <a:solidFill>
                  <a:srgbClr val="FFFFFF"/>
                </a:solidFill>
              </a:rPr>
              <a:t>lessons for screening</a:t>
            </a:r>
            <a:endParaRPr lang="en-GB" dirty="0"/>
          </a:p>
        </p:txBody>
      </p:sp>
      <p:sp>
        <p:nvSpPr>
          <p:cNvPr id="5" name="Subtitle 4"/>
          <p:cNvSpPr>
            <a:spLocks noGrp="1"/>
          </p:cNvSpPr>
          <p:nvPr>
            <p:ph type="subTitle" idx="1"/>
          </p:nvPr>
        </p:nvSpPr>
        <p:spPr>
          <a:xfrm>
            <a:off x="3962400" y="4114800"/>
            <a:ext cx="6572250" cy="2153952"/>
          </a:xfrm>
        </p:spPr>
        <p:txBody>
          <a:bodyPr/>
          <a:lstStyle/>
          <a:p>
            <a:endParaRPr lang="en-GB" b="1" kern="1200" dirty="0" smtClean="0"/>
          </a:p>
          <a:p>
            <a:r>
              <a:rPr lang="en-GB" b="1" kern="1200" dirty="0" smtClean="0"/>
              <a:t>Dr Andrew Fraser</a:t>
            </a:r>
          </a:p>
          <a:p>
            <a:r>
              <a:rPr lang="en-GB" b="1" kern="1200" dirty="0" smtClean="0">
                <a:hlinkClick r:id="rId3"/>
              </a:rPr>
              <a:t>andrew.fraser2@nhs.net</a:t>
            </a:r>
            <a:endParaRPr lang="en-GB" b="1" kern="1200" dirty="0" smtClean="0"/>
          </a:p>
          <a:p>
            <a:endParaRPr lang="en-GB" b="1" kern="1200" dirty="0" smtClean="0"/>
          </a:p>
          <a:p>
            <a:r>
              <a:rPr lang="en-GB" b="1" kern="1200" dirty="0" smtClean="0"/>
              <a:t>14 March 2017</a:t>
            </a:r>
          </a:p>
          <a:p>
            <a:endParaRPr lang="en-GB" dirty="0"/>
          </a:p>
        </p:txBody>
      </p:sp>
    </p:spTree>
    <p:extLst>
      <p:ext uri="{BB962C8B-B14F-4D97-AF65-F5344CB8AC3E}">
        <p14:creationId xmlns:p14="http://schemas.microsoft.com/office/powerpoint/2010/main" val="3118947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863600" y="550069"/>
            <a:ext cx="69056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4" rIns="91426" bIns="45714" anchor="ctr"/>
          <a:lstStyle/>
          <a:p>
            <a:pPr eaLnBrk="0" fontAlgn="base" hangingPunct="0">
              <a:spcBef>
                <a:spcPct val="0"/>
              </a:spcBef>
              <a:spcAft>
                <a:spcPct val="0"/>
              </a:spcAft>
            </a:pPr>
            <a:r>
              <a:rPr lang="en-GB" sz="4400" dirty="0" smtClean="0">
                <a:solidFill>
                  <a:srgbClr val="000000"/>
                </a:solidFill>
                <a:latin typeface="+mj-lt"/>
              </a:rPr>
              <a:t>NHS Health </a:t>
            </a:r>
            <a:r>
              <a:rPr lang="en-GB" sz="4400" dirty="0">
                <a:solidFill>
                  <a:srgbClr val="000000"/>
                </a:solidFill>
                <a:latin typeface="+mj-lt"/>
              </a:rPr>
              <a:t>Scotland, Our</a:t>
            </a:r>
            <a:r>
              <a:rPr lang="en-GB" sz="4400" dirty="0">
                <a:solidFill>
                  <a:srgbClr val="FFFFFF"/>
                </a:solidFill>
                <a:latin typeface="+mj-lt"/>
              </a:rPr>
              <a:t> </a:t>
            </a:r>
            <a:r>
              <a:rPr lang="en-GB" sz="4400" dirty="0">
                <a:solidFill>
                  <a:srgbClr val="000000"/>
                </a:solidFill>
                <a:latin typeface="+mj-lt"/>
              </a:rPr>
              <a:t>vision and mission</a:t>
            </a:r>
          </a:p>
        </p:txBody>
      </p:sp>
      <p:pic>
        <p:nvPicPr>
          <p:cNvPr id="2150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6431" y="550069"/>
            <a:ext cx="2243138" cy="224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6" descr="Vision - Our vision is a Scotland in which all of our people and communities have a fairer share of the opportunities, resources and confidence to live longer, healthier lives.&#10;Mission - Our mission if to reduce health inequalities and improve health. To do this we will influence policy and practice, informed by evidence, and promote action across public services to deliver greater equality and improved health for all in Scotland." title="Vision and mission statement"/>
          <p:cNvPicPr>
            <a:picLocks noChangeAspect="1" noChangeArrowheads="1"/>
          </p:cNvPicPr>
          <p:nvPr/>
        </p:nvPicPr>
        <p:blipFill>
          <a:blip r:embed="rId4">
            <a:extLst>
              <a:ext uri="{28A0092B-C50C-407E-A947-70E740481C1C}">
                <a14:useLocalDpi xmlns:a14="http://schemas.microsoft.com/office/drawing/2010/main" val="0"/>
              </a:ext>
            </a:extLst>
          </a:blip>
          <a:srcRect l="3172" t="2727" r="28276"/>
          <a:stretch>
            <a:fillRect/>
          </a:stretch>
        </p:blipFill>
        <p:spPr bwMode="auto">
          <a:xfrm>
            <a:off x="2097854" y="2875524"/>
            <a:ext cx="7300146" cy="3865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Rectangle 5"/>
          <p:cNvSpPr>
            <a:spLocks noChangeArrowheads="1"/>
          </p:cNvSpPr>
          <p:nvPr/>
        </p:nvSpPr>
        <p:spPr bwMode="auto">
          <a:xfrm>
            <a:off x="1746251" y="1976485"/>
            <a:ext cx="8228013" cy="3998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4" rIns="91426" bIns="45714"/>
          <a:lstStyle/>
          <a:p>
            <a:pPr eaLnBrk="0" fontAlgn="base" hangingPunct="0">
              <a:lnSpc>
                <a:spcPct val="80000"/>
              </a:lnSpc>
              <a:spcBef>
                <a:spcPct val="20000"/>
              </a:spcBef>
              <a:spcAft>
                <a:spcPct val="0"/>
              </a:spcAft>
              <a:buFont typeface="Arial" charset="0"/>
              <a:buNone/>
            </a:pPr>
            <a:r>
              <a:rPr lang="en-GB" sz="2500" dirty="0">
                <a:solidFill>
                  <a:srgbClr val="000000"/>
                </a:solidFill>
                <a:latin typeface="Calibri" pitchFamily="34" charset="0"/>
              </a:rPr>
              <a:t>Our Strategy 2012-17: </a:t>
            </a:r>
          </a:p>
          <a:p>
            <a:pPr eaLnBrk="0" fontAlgn="base" hangingPunct="0">
              <a:lnSpc>
                <a:spcPct val="80000"/>
              </a:lnSpc>
              <a:spcBef>
                <a:spcPct val="20000"/>
              </a:spcBef>
              <a:spcAft>
                <a:spcPct val="0"/>
              </a:spcAft>
              <a:buFont typeface="Arial" charset="0"/>
              <a:buNone/>
            </a:pPr>
            <a:r>
              <a:rPr lang="en-GB" sz="2800" b="1" dirty="0">
                <a:solidFill>
                  <a:srgbClr val="000000"/>
                </a:solidFill>
                <a:latin typeface="Calibri" pitchFamily="34" charset="0"/>
              </a:rPr>
              <a:t>“A FAIRER HEALTHIER SCOTLAND”</a:t>
            </a:r>
          </a:p>
        </p:txBody>
      </p:sp>
    </p:spTree>
    <p:extLst>
      <p:ext uri="{BB962C8B-B14F-4D97-AF65-F5344CB8AC3E}">
        <p14:creationId xmlns:p14="http://schemas.microsoft.com/office/powerpoint/2010/main" val="2246669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Image of the policy review front cover" title="Health Inequalities policy review for the Scottish Ministerial Task Force on Health Inequalities"/>
          <p:cNvPicPr>
            <a:picLocks noChangeAspect="1" noChangeArrowheads="1"/>
          </p:cNvPicPr>
          <p:nvPr/>
        </p:nvPicPr>
        <p:blipFill>
          <a:blip r:embed="rId3">
            <a:extLst>
              <a:ext uri="{28A0092B-C50C-407E-A947-70E740481C1C}">
                <a14:useLocalDpi xmlns:a14="http://schemas.microsoft.com/office/drawing/2010/main" val="0"/>
              </a:ext>
            </a:extLst>
          </a:blip>
          <a:srcRect l="14780" t="-693" r="34135" b="10744"/>
          <a:stretch>
            <a:fillRect/>
          </a:stretch>
        </p:blipFill>
        <p:spPr bwMode="auto">
          <a:xfrm rot="2141408">
            <a:off x="6228213" y="1321532"/>
            <a:ext cx="3664670" cy="461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Image of Marmot review executive summary front cover" title="Fair Society, healthy lives"/>
          <p:cNvPicPr>
            <a:picLocks noChangeAspect="1"/>
          </p:cNvPicPr>
          <p:nvPr/>
        </p:nvPicPr>
        <p:blipFill>
          <a:blip r:embed="rId4"/>
          <a:stretch>
            <a:fillRect/>
          </a:stretch>
        </p:blipFill>
        <p:spPr>
          <a:xfrm rot="20157223">
            <a:off x="2032051" y="1114590"/>
            <a:ext cx="3395395" cy="4634983"/>
          </a:xfrm>
          <a:prstGeom prst="rect">
            <a:avLst/>
          </a:prstGeom>
        </p:spPr>
      </p:pic>
    </p:spTree>
    <p:extLst>
      <p:ext uri="{BB962C8B-B14F-4D97-AF65-F5344CB8AC3E}">
        <p14:creationId xmlns:p14="http://schemas.microsoft.com/office/powerpoint/2010/main" val="111114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2279651" y="1484314"/>
            <a:ext cx="2232025" cy="720725"/>
          </a:xfrm>
          <a:prstGeom prst="rect">
            <a:avLst/>
          </a:prstGeom>
          <a:solidFill>
            <a:schemeClr val="accent1"/>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fontAlgn="base">
              <a:spcBef>
                <a:spcPct val="0"/>
              </a:spcBef>
              <a:spcAft>
                <a:spcPct val="0"/>
              </a:spcAft>
            </a:pPr>
            <a:endParaRPr lang="en-GB" altLang="en-US"/>
          </a:p>
        </p:txBody>
      </p:sp>
      <p:sp>
        <p:nvSpPr>
          <p:cNvPr id="24580" name="Rectangle 8"/>
          <p:cNvSpPr>
            <a:spLocks noChangeArrowheads="1"/>
          </p:cNvSpPr>
          <p:nvPr/>
        </p:nvSpPr>
        <p:spPr bwMode="auto">
          <a:xfrm>
            <a:off x="7607300" y="5167314"/>
            <a:ext cx="2160588" cy="720725"/>
          </a:xfrm>
          <a:prstGeom prst="rect">
            <a:avLst/>
          </a:prstGeom>
          <a:solidFill>
            <a:schemeClr val="accent1"/>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fontAlgn="base">
              <a:spcBef>
                <a:spcPct val="0"/>
              </a:spcBef>
              <a:spcAft>
                <a:spcPct val="0"/>
              </a:spcAft>
            </a:pPr>
            <a:endParaRPr lang="en-GB" altLang="en-US"/>
          </a:p>
        </p:txBody>
      </p:sp>
      <p:pic>
        <p:nvPicPr>
          <p:cNvPr id="24581" name="Picture 2" descr="Graph showing the correlation between the mortality gap and income inequalit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1412876"/>
            <a:ext cx="8496300" cy="4824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4582" name="Rectangle 1"/>
          <p:cNvSpPr>
            <a:spLocks noChangeArrowheads="1"/>
          </p:cNvSpPr>
          <p:nvPr/>
        </p:nvSpPr>
        <p:spPr bwMode="auto">
          <a:xfrm>
            <a:off x="1549400" y="476250"/>
            <a:ext cx="93726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fontAlgn="base">
              <a:spcBef>
                <a:spcPct val="0"/>
              </a:spcBef>
              <a:spcAft>
                <a:spcPct val="0"/>
              </a:spcAft>
            </a:pPr>
            <a:r>
              <a:rPr lang="en-US" altLang="en-US" sz="3200" dirty="0">
                <a:latin typeface="+mj-lt"/>
              </a:rPr>
              <a:t>Mortality gap between local authorities and income inequalities in GB 1921-2007 </a:t>
            </a:r>
          </a:p>
          <a:p>
            <a:pPr fontAlgn="base">
              <a:spcBef>
                <a:spcPct val="0"/>
              </a:spcBef>
              <a:spcAft>
                <a:spcPct val="0"/>
              </a:spcAft>
            </a:pPr>
            <a:r>
              <a:rPr lang="en-US" altLang="en-US" dirty="0"/>
              <a:t/>
            </a:r>
            <a:br>
              <a:rPr lang="en-US" altLang="en-US" dirty="0"/>
            </a:br>
            <a:endParaRPr lang="en-GB" altLang="en-US" dirty="0"/>
          </a:p>
        </p:txBody>
      </p:sp>
      <p:sp>
        <p:nvSpPr>
          <p:cNvPr id="24583" name="Rectangle 4"/>
          <p:cNvSpPr>
            <a:spLocks noChangeArrowheads="1"/>
          </p:cNvSpPr>
          <p:nvPr/>
        </p:nvSpPr>
        <p:spPr bwMode="auto">
          <a:xfrm>
            <a:off x="1703388" y="6237289"/>
            <a:ext cx="523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fontAlgn="base">
              <a:spcBef>
                <a:spcPct val="0"/>
              </a:spcBef>
              <a:spcAft>
                <a:spcPct val="0"/>
              </a:spcAft>
            </a:pPr>
            <a:r>
              <a:rPr lang="en-US" altLang="en-US" sz="1800">
                <a:latin typeface="Lucida Grande"/>
              </a:rPr>
              <a:t>(Source: Thomas &amp; Dorling 2010, IFS 2012)</a:t>
            </a:r>
            <a:endParaRPr lang="en-GB" altLang="en-US" sz="1800"/>
          </a:p>
        </p:txBody>
      </p:sp>
    </p:spTree>
    <p:extLst>
      <p:ext uri="{BB962C8B-B14F-4D97-AF65-F5344CB8AC3E}">
        <p14:creationId xmlns:p14="http://schemas.microsoft.com/office/powerpoint/2010/main" val="336606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showing the difference in life expectancy between 2 close areas in Glasgow using the subway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980728"/>
            <a:ext cx="8478084" cy="467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47528" y="6165305"/>
            <a:ext cx="7200800" cy="646331"/>
          </a:xfrm>
          <a:prstGeom prst="rect">
            <a:avLst/>
          </a:prstGeom>
          <a:noFill/>
        </p:spPr>
        <p:txBody>
          <a:bodyPr wrap="square" rtlCol="0">
            <a:spAutoFit/>
          </a:bodyPr>
          <a:lstStyle/>
          <a:p>
            <a:pPr fontAlgn="base">
              <a:spcBef>
                <a:spcPct val="0"/>
              </a:spcBef>
              <a:spcAft>
                <a:spcPct val="0"/>
              </a:spcAft>
            </a:pPr>
            <a:r>
              <a:rPr lang="en-GB" sz="1200" dirty="0">
                <a:solidFill>
                  <a:srgbClr val="000000"/>
                </a:solidFill>
                <a:latin typeface="Calibri" panose="020F0502020204030204" pitchFamily="34" charset="0"/>
                <a:cs typeface="Calibri" panose="020F0502020204030204" pitchFamily="34" charset="0"/>
              </a:rPr>
              <a:t>These data have been updated using the </a:t>
            </a:r>
            <a:r>
              <a:rPr lang="en-GB" sz="1200" dirty="0" err="1">
                <a:solidFill>
                  <a:srgbClr val="000000"/>
                </a:solidFill>
                <a:latin typeface="Calibri" panose="020F0502020204030204" pitchFamily="34" charset="0"/>
                <a:cs typeface="Calibri" panose="020F0502020204030204" pitchFamily="34" charset="0"/>
              </a:rPr>
              <a:t>ScotPHO</a:t>
            </a:r>
            <a:r>
              <a:rPr lang="en-GB" sz="1200" dirty="0">
                <a:solidFill>
                  <a:srgbClr val="000000"/>
                </a:solidFill>
                <a:latin typeface="Calibri" panose="020F0502020204030204" pitchFamily="34" charset="0"/>
                <a:cs typeface="Calibri" panose="020F0502020204030204" pitchFamily="34" charset="0"/>
              </a:rPr>
              <a:t> profiles published in June 2015 comparing the life expectancies in </a:t>
            </a:r>
            <a:r>
              <a:rPr lang="en-GB" sz="1200" dirty="0" err="1">
                <a:solidFill>
                  <a:srgbClr val="000000"/>
                </a:solidFill>
                <a:latin typeface="Calibri" panose="020F0502020204030204" pitchFamily="34" charset="0"/>
                <a:cs typeface="Calibri" panose="020F0502020204030204" pitchFamily="34" charset="0"/>
              </a:rPr>
              <a:t>Broomhill</a:t>
            </a:r>
            <a:r>
              <a:rPr lang="en-GB" sz="1200" dirty="0">
                <a:solidFill>
                  <a:srgbClr val="000000"/>
                </a:solidFill>
                <a:latin typeface="Calibri" panose="020F0502020204030204" pitchFamily="34" charset="0"/>
                <a:cs typeface="Calibri" panose="020F0502020204030204" pitchFamily="34" charset="0"/>
              </a:rPr>
              <a:t> (close to </a:t>
            </a:r>
            <a:r>
              <a:rPr lang="en-GB" sz="1200" dirty="0" err="1">
                <a:solidFill>
                  <a:srgbClr val="000000"/>
                </a:solidFill>
                <a:latin typeface="Calibri" panose="020F0502020204030204" pitchFamily="34" charset="0"/>
                <a:cs typeface="Calibri" panose="020F0502020204030204" pitchFamily="34" charset="0"/>
              </a:rPr>
              <a:t>Jordanhill</a:t>
            </a:r>
            <a:r>
              <a:rPr lang="en-GB" sz="1200" dirty="0">
                <a:solidFill>
                  <a:srgbClr val="000000"/>
                </a:solidFill>
                <a:latin typeface="Calibri" panose="020F0502020204030204" pitchFamily="34" charset="0"/>
                <a:cs typeface="Calibri" panose="020F0502020204030204" pitchFamily="34" charset="0"/>
              </a:rPr>
              <a:t> station) and </a:t>
            </a:r>
            <a:r>
              <a:rPr lang="en-GB" sz="1200" dirty="0" err="1">
                <a:solidFill>
                  <a:srgbClr val="000000"/>
                </a:solidFill>
                <a:latin typeface="Calibri" panose="020F0502020204030204" pitchFamily="34" charset="0"/>
                <a:cs typeface="Calibri" panose="020F0502020204030204" pitchFamily="34" charset="0"/>
              </a:rPr>
              <a:t>Parkhead</a:t>
            </a:r>
            <a:r>
              <a:rPr lang="en-GB" sz="1200" dirty="0">
                <a:solidFill>
                  <a:srgbClr val="000000"/>
                </a:solidFill>
                <a:latin typeface="Calibri" panose="020F0502020204030204" pitchFamily="34" charset="0"/>
                <a:cs typeface="Calibri" panose="020F0502020204030204" pitchFamily="34" charset="0"/>
              </a:rPr>
              <a:t> &amp; </a:t>
            </a:r>
            <a:r>
              <a:rPr lang="en-GB" sz="1200" dirty="0" err="1">
                <a:solidFill>
                  <a:srgbClr val="000000"/>
                </a:solidFill>
                <a:latin typeface="Calibri" panose="020F0502020204030204" pitchFamily="34" charset="0"/>
                <a:cs typeface="Calibri" panose="020F0502020204030204" pitchFamily="34" charset="0"/>
              </a:rPr>
              <a:t>Barrowfield</a:t>
            </a:r>
            <a:r>
              <a:rPr lang="en-GB" sz="1200" dirty="0">
                <a:solidFill>
                  <a:srgbClr val="000000"/>
                </a:solidFill>
                <a:latin typeface="Calibri" panose="020F0502020204030204" pitchFamily="34" charset="0"/>
                <a:cs typeface="Calibri" panose="020F0502020204030204" pitchFamily="34" charset="0"/>
              </a:rPr>
              <a:t> (close to Bridgeton station) intermediate zones. </a:t>
            </a:r>
          </a:p>
        </p:txBody>
      </p:sp>
    </p:spTree>
    <p:extLst>
      <p:ext uri="{BB962C8B-B14F-4D97-AF65-F5344CB8AC3E}">
        <p14:creationId xmlns:p14="http://schemas.microsoft.com/office/powerpoint/2010/main" val="3495317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Screening &amp; Inequalities</a:t>
            </a:r>
            <a:endParaRPr lang="en-GB" dirty="0"/>
          </a:p>
        </p:txBody>
      </p:sp>
      <p:sp>
        <p:nvSpPr>
          <p:cNvPr id="3" name="Content Placeholder 2"/>
          <p:cNvSpPr>
            <a:spLocks noGrp="1"/>
          </p:cNvSpPr>
          <p:nvPr>
            <p:ph idx="1"/>
          </p:nvPr>
        </p:nvSpPr>
        <p:spPr/>
        <p:txBody>
          <a:bodyPr/>
          <a:lstStyle/>
          <a:p>
            <a:r>
              <a:rPr lang="en-GB" sz="2800" dirty="0" smtClean="0"/>
              <a:t>Inequalities persist, across health, economic and social dimensions of our lives</a:t>
            </a:r>
          </a:p>
          <a:p>
            <a:r>
              <a:rPr lang="en-GB" sz="2800" dirty="0" smtClean="0"/>
              <a:t>Everyone has the right to achieve the highest attainable level of health</a:t>
            </a:r>
            <a:endParaRPr lang="en-GB" sz="2800" dirty="0"/>
          </a:p>
          <a:p>
            <a:r>
              <a:rPr lang="en-GB" sz="2800" dirty="0" smtClean="0"/>
              <a:t>Inequalities matter – it means years of difference off the lengths of our lives, and expectation of a long and healthy life</a:t>
            </a:r>
          </a:p>
          <a:p>
            <a:r>
              <a:rPr lang="en-GB" sz="2800" dirty="0" smtClean="0"/>
              <a:t>We can take action to narrow the gap, lessen the gradient </a:t>
            </a:r>
            <a:endParaRPr lang="en-GB" sz="2800" dirty="0"/>
          </a:p>
        </p:txBody>
      </p:sp>
    </p:spTree>
    <p:extLst>
      <p:ext uri="{BB962C8B-B14F-4D97-AF65-F5344CB8AC3E}">
        <p14:creationId xmlns:p14="http://schemas.microsoft.com/office/powerpoint/2010/main" val="2287468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2"/>
          <p:cNvSpPr txBox="1">
            <a:spLocks noChangeArrowheads="1"/>
          </p:cNvSpPr>
          <p:nvPr/>
        </p:nvSpPr>
        <p:spPr bwMode="auto">
          <a:xfrm>
            <a:off x="7581902" y="5707856"/>
            <a:ext cx="192881"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fontAlgn="base">
              <a:spcBef>
                <a:spcPct val="0"/>
              </a:spcBef>
              <a:spcAft>
                <a:spcPct val="0"/>
              </a:spcAft>
            </a:pPr>
            <a:fld id="{F71F5AA5-B3DF-41B5-93C3-037F1333E199}" type="slidenum">
              <a:rPr lang="en-US" altLang="en-US" sz="900">
                <a:latin typeface="Arial" panose="020B0604020202020204" pitchFamily="34" charset="0"/>
                <a:cs typeface="Arial" panose="020B0604020202020204" pitchFamily="34" charset="0"/>
                <a:sym typeface="Arial" panose="020B0604020202020204" pitchFamily="34" charset="0"/>
              </a:rPr>
              <a:pPr fontAlgn="base">
                <a:spcBef>
                  <a:spcPct val="0"/>
                </a:spcBef>
                <a:spcAft>
                  <a:spcPct val="0"/>
                </a:spcAft>
              </a:pPr>
              <a:t>8</a:t>
            </a:fld>
            <a:endParaRPr lang="en-US" altLang="en-US" sz="900">
              <a:latin typeface="Arial" panose="020B0604020202020204" pitchFamily="34" charset="0"/>
              <a:cs typeface="Arial" panose="020B0604020202020204" pitchFamily="34" charset="0"/>
              <a:sym typeface="Arial" panose="020B0604020202020204" pitchFamily="34" charset="0"/>
            </a:endParaRPr>
          </a:p>
        </p:txBody>
      </p:sp>
      <p:pic>
        <p:nvPicPr>
          <p:cNvPr id="12292" name="Picture 3" descr="Graph showing the mostly large gap between the male life expectancy of the most and least deprived quintiles across Scotland."/>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0860" y="1691878"/>
            <a:ext cx="8256494"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229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9178" y="1169195"/>
            <a:ext cx="6480572" cy="42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2404137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14400" y="337220"/>
            <a:ext cx="10363200" cy="1143000"/>
          </a:xfrm>
        </p:spPr>
        <p:txBody>
          <a:bodyPr/>
          <a:lstStyle/>
          <a:p>
            <a:r>
              <a:rPr lang="en-US" dirty="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nequalities remain</a:t>
            </a:r>
            <a:endParaRPr lang="en-US"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699" y="1406757"/>
            <a:ext cx="9321801" cy="486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150322" y="3244334"/>
            <a:ext cx="5891356" cy="369332"/>
          </a:xfrm>
          <a:prstGeom prst="rect">
            <a:avLst/>
          </a:prstGeom>
        </p:spPr>
        <p:txBody>
          <a:bodyPr wrap="none">
            <a:spAutoFit/>
          </a:bodyPr>
          <a:lstStyle/>
          <a:p>
            <a:r>
              <a:rPr lang="en-GB" dirty="0"/>
              <a:t>Asking evidence-informed questions about screening….</a:t>
            </a:r>
          </a:p>
        </p:txBody>
      </p:sp>
    </p:spTree>
    <p:extLst>
      <p:ext uri="{BB962C8B-B14F-4D97-AF65-F5344CB8AC3E}">
        <p14:creationId xmlns:p14="http://schemas.microsoft.com/office/powerpoint/2010/main" val="2290617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Simple guide to HI review">
  <a:themeElements>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S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S 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S 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S 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S 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S 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S 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blank1">
  <a:themeElements>
    <a:clrScheme name="HS 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HS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S 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S 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S 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S 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S 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S 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blank1">
  <a:themeElements>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S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S 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S 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S 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S 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S 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S 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lank">
  <a:themeElements>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S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S 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S 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S 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S 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S 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S 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blank">
  <a:themeElements>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S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S 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S 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S 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S 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S 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S 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blank">
  <a:themeElements>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S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S 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S 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S 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S 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S 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S 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blank5">
  <a:themeElements>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S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S 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S 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S 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S 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S 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S 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1">
  <a:themeElements>
    <a:clrScheme name="HS 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HS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S 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S 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S 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S 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S 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S 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imple guide to HI review">
  <a:themeElements>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S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S 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S 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S 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S 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S 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S 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imple guide to HI review">
  <a:themeElements>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S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S 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S 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S 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S 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S 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S 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1">
  <a:themeElements>
    <a:clrScheme name="HS 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HS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S 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S 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S 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S 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S 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S 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k3">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99FF"/>
      </a:hlink>
      <a:folHlink>
        <a:srgbClr val="B2B2B2"/>
      </a:folHlink>
    </a:clrScheme>
    <a:fontScheme name="HS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S 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S 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S 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S 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S 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S 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Simple guide to HI review">
  <a:themeElements>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S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S 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S 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S 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S 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S 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S 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Simple guide to HI review">
  <a:themeElements>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S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S 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S 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S 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S 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S 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S 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Green">
  <a:themeElements>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S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S 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S 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S 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S 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S 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S 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1026</TotalTime>
  <Words>1053</Words>
  <Application>Microsoft Office PowerPoint</Application>
  <PresentationFormat>Widescreen</PresentationFormat>
  <Paragraphs>153</Paragraphs>
  <Slides>27</Slides>
  <Notes>25</Notes>
  <HiddenSlides>0</HiddenSlides>
  <MMClips>0</MMClips>
  <ScaleCrop>false</ScaleCrop>
  <HeadingPairs>
    <vt:vector size="6" baseType="variant">
      <vt:variant>
        <vt:lpstr>Fonts Used</vt:lpstr>
      </vt:variant>
      <vt:variant>
        <vt:i4>6</vt:i4>
      </vt:variant>
      <vt:variant>
        <vt:lpstr>Theme</vt:lpstr>
      </vt:variant>
      <vt:variant>
        <vt:i4>16</vt:i4>
      </vt:variant>
      <vt:variant>
        <vt:lpstr>Slide Titles</vt:lpstr>
      </vt:variant>
      <vt:variant>
        <vt:i4>27</vt:i4>
      </vt:variant>
    </vt:vector>
  </HeadingPairs>
  <TitlesOfParts>
    <vt:vector size="49" baseType="lpstr">
      <vt:lpstr>Arial</vt:lpstr>
      <vt:lpstr>Calibri</vt:lpstr>
      <vt:lpstr>Gill Sans</vt:lpstr>
      <vt:lpstr>Lucida Grande</vt:lpstr>
      <vt:lpstr>StoneSansSemibold</vt:lpstr>
      <vt:lpstr>ヒラギノ角ゴ ProN W3</vt:lpstr>
      <vt:lpstr>2_Office Theme</vt:lpstr>
      <vt:lpstr>blank1</vt:lpstr>
      <vt:lpstr>1_Simple guide to HI review</vt:lpstr>
      <vt:lpstr>2_Simple guide to HI review</vt:lpstr>
      <vt:lpstr>1_blank1</vt:lpstr>
      <vt:lpstr>blank3</vt:lpstr>
      <vt:lpstr>3_Simple guide to HI review</vt:lpstr>
      <vt:lpstr>4_Simple guide to HI review</vt:lpstr>
      <vt:lpstr>Green</vt:lpstr>
      <vt:lpstr>5_Simple guide to HI review</vt:lpstr>
      <vt:lpstr>2_blank1</vt:lpstr>
      <vt:lpstr>3_blank1</vt:lpstr>
      <vt:lpstr>blank</vt:lpstr>
      <vt:lpstr>1_blank</vt:lpstr>
      <vt:lpstr>2_blank</vt:lpstr>
      <vt:lpstr>blank5</vt:lpstr>
      <vt:lpstr>  Addressing Health Inequalities in Scotland –  lessons for screening  Screening and Inequalities Event</vt:lpstr>
      <vt:lpstr> Commitment in the Cancer Plan 2016 to tackle inequalities  What do we mean by health inequalities?</vt:lpstr>
      <vt:lpstr>PowerPoint Presentation</vt:lpstr>
      <vt:lpstr>PowerPoint Presentation</vt:lpstr>
      <vt:lpstr>PowerPoint Presentation</vt:lpstr>
      <vt:lpstr>PowerPoint Presentation</vt:lpstr>
      <vt:lpstr>Screening &amp; Inequalities</vt:lpstr>
      <vt:lpstr>PowerPoint Presentation</vt:lpstr>
      <vt:lpstr>Inequalities remain</vt:lpstr>
      <vt:lpstr>Inequalities remain</vt:lpstr>
      <vt:lpstr>PowerPoint Presentation</vt:lpstr>
      <vt:lpstr>  Bowel Screening Overall uptake of bowel screening (%) by sex and deprivation category Nov 2013 to Oct 2015. </vt:lpstr>
      <vt:lpstr>What about screening?</vt:lpstr>
      <vt:lpstr>Cancer Survival study</vt:lpstr>
      <vt:lpstr>PowerPoint Presentation</vt:lpstr>
      <vt:lpstr>What causes health inequalities? </vt:lpstr>
      <vt:lpstr>PowerPoint Presentation</vt:lpstr>
      <vt:lpstr>Human Rights Based Approach</vt:lpstr>
      <vt:lpstr>The public health response: joined up, strategic and human rights based</vt:lpstr>
      <vt:lpstr>What is most and least effective in reducing health inequalities? </vt:lpstr>
      <vt:lpstr>Addressing health inequalities</vt:lpstr>
      <vt:lpstr>Interventions and improvements – a selection</vt:lpstr>
      <vt:lpstr>Interventions and improvements – a selection (2)</vt:lpstr>
      <vt:lpstr>Asking evidence-informed questions about screening….</vt:lpstr>
      <vt:lpstr>Poor Literacy hits health Medical chief’s warning over failing campaigns</vt:lpstr>
      <vt:lpstr>Conclusion Screening and Inequalities</vt:lpstr>
      <vt:lpstr>Addressing Health Inequalities in Scotland –  lessons for screening</vt:lpstr>
    </vt:vector>
  </TitlesOfParts>
  <Company>NHSHealthScotland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Fraser</dc:creator>
  <cp:lastModifiedBy>Sian Addicott</cp:lastModifiedBy>
  <cp:revision>51</cp:revision>
  <cp:lastPrinted>2017-03-13T12:55:11Z</cp:lastPrinted>
  <dcterms:created xsi:type="dcterms:W3CDTF">2016-05-30T07:44:04Z</dcterms:created>
  <dcterms:modified xsi:type="dcterms:W3CDTF">2017-03-22T15:34:11Z</dcterms:modified>
</cp:coreProperties>
</file>